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0" r:id="rId1"/>
  </p:sldMasterIdLst>
  <p:notesMasterIdLst>
    <p:notesMasterId r:id="rId48"/>
  </p:notesMasterIdLst>
  <p:sldIdLst>
    <p:sldId id="256" r:id="rId2"/>
    <p:sldId id="334" r:id="rId3"/>
    <p:sldId id="316" r:id="rId4"/>
    <p:sldId id="257" r:id="rId5"/>
    <p:sldId id="332" r:id="rId6"/>
    <p:sldId id="317" r:id="rId7"/>
    <p:sldId id="318" r:id="rId8"/>
    <p:sldId id="331" r:id="rId9"/>
    <p:sldId id="319" r:id="rId10"/>
    <p:sldId id="333" r:id="rId11"/>
    <p:sldId id="311" r:id="rId12"/>
    <p:sldId id="312" r:id="rId13"/>
    <p:sldId id="313" r:id="rId14"/>
    <p:sldId id="314" r:id="rId15"/>
    <p:sldId id="315" r:id="rId16"/>
    <p:sldId id="335" r:id="rId17"/>
    <p:sldId id="320" r:id="rId18"/>
    <p:sldId id="322" r:id="rId19"/>
    <p:sldId id="321" r:id="rId20"/>
    <p:sldId id="336" r:id="rId21"/>
    <p:sldId id="337" r:id="rId22"/>
    <p:sldId id="338" r:id="rId23"/>
    <p:sldId id="323" r:id="rId24"/>
    <p:sldId id="339" r:id="rId25"/>
    <p:sldId id="340" r:id="rId26"/>
    <p:sldId id="324" r:id="rId27"/>
    <p:sldId id="341" r:id="rId28"/>
    <p:sldId id="354" r:id="rId29"/>
    <p:sldId id="355" r:id="rId30"/>
    <p:sldId id="342" r:id="rId31"/>
    <p:sldId id="344" r:id="rId32"/>
    <p:sldId id="345" r:id="rId33"/>
    <p:sldId id="346" r:id="rId34"/>
    <p:sldId id="347" r:id="rId35"/>
    <p:sldId id="348" r:id="rId36"/>
    <p:sldId id="349" r:id="rId37"/>
    <p:sldId id="350" r:id="rId38"/>
    <p:sldId id="351" r:id="rId39"/>
    <p:sldId id="352" r:id="rId40"/>
    <p:sldId id="353" r:id="rId41"/>
    <p:sldId id="356" r:id="rId42"/>
    <p:sldId id="357" r:id="rId43"/>
    <p:sldId id="358" r:id="rId44"/>
    <p:sldId id="359" r:id="rId45"/>
    <p:sldId id="360" r:id="rId46"/>
    <p:sldId id="310" r:id="rId4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1F46"/>
    <a:srgbClr val="FDCE09"/>
    <a:srgbClr val="B3C6E7"/>
    <a:srgbClr val="F4B081"/>
    <a:srgbClr val="FF7C80"/>
    <a:srgbClr val="D0D1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7B68FC-25EB-FF29-4240-3AB23068A657}" v="327" dt="2022-04-19T18:41:10.252"/>
    <p1510:client id="{DC188B85-FD0C-E460-8C6F-158F1FD75094}" v="407" dt="2022-04-18T18:21:24.026"/>
    <p1510:client id="{DDA3D693-B2F0-0CAD-A40F-21CD0298CFDB}" v="48" dt="2022-04-18T16:15:03.281"/>
    <p1510:client id="{F040ADB1-1890-8E1A-18FC-E464942C5249}" v="34" dt="2022-04-19T18:26:06.184"/>
  </p1510:revLst>
</p1510:revInfo>
</file>

<file path=ppt/tableStyles.xml><?xml version="1.0" encoding="utf-8"?>
<a:tblStyleLst xmlns:a="http://schemas.openxmlformats.org/drawingml/2006/main" def="{8AD686DF-3D5C-4B2D-9846-27463490C7F4}">
  <a:tblStyle styleId="{8AD686DF-3D5C-4B2D-9846-27463490C7F4}"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57EE6AA-6C84-4830-910C-9E8B43A4E08F}" styleName="Table_1">
    <a:wholeTbl>
      <a:tcTxStyle b="off" i="off">
        <a:font>
          <a:latin typeface="Arial"/>
          <a:ea typeface="Arial"/>
          <a:cs typeface="Arial"/>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190A77-84E7-4985-80A4-18B120EE63D9}"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6F30B117-BA7B-4993-957E-B42E393BFB2E}">
      <dgm:prSet phldrT="[Text]"/>
      <dgm:spPr>
        <a:solidFill>
          <a:srgbClr val="151F46"/>
        </a:solidFill>
        <a:ln>
          <a:noFill/>
        </a:ln>
        <a:effectLst/>
        <a:scene3d>
          <a:camera prst="orthographicFront">
            <a:rot lat="0" lon="0" rev="0"/>
          </a:camera>
          <a:lightRig rig="contrasting" dir="t">
            <a:rot lat="0" lon="0" rev="7800000"/>
          </a:lightRig>
        </a:scene3d>
        <a:sp3d>
          <a:bevelT w="139700" h="139700"/>
        </a:sp3d>
      </dgm:spPr>
      <dgm:t>
        <a:bodyPr/>
        <a:lstStyle/>
        <a:p>
          <a:r>
            <a:rPr lang="en-US">
              <a:latin typeface="Oswald" panose="020B0604020202020204"/>
            </a:rPr>
            <a:t>School Response</a:t>
          </a:r>
        </a:p>
      </dgm:t>
    </dgm:pt>
    <dgm:pt modelId="{B7609EB6-068E-4E74-8D93-2C638EC0117C}" type="parTrans" cxnId="{B8B7827B-BEA7-4294-8139-DEC55E5EF87D}">
      <dgm:prSet/>
      <dgm:spPr/>
      <dgm:t>
        <a:bodyPr/>
        <a:lstStyle/>
        <a:p>
          <a:endParaRPr lang="en-US">
            <a:latin typeface="Oswald" panose="020B0604020202020204"/>
          </a:endParaRPr>
        </a:p>
      </dgm:t>
    </dgm:pt>
    <dgm:pt modelId="{7292977E-7C2D-4F7A-B783-EC9686F50F54}" type="sibTrans" cxnId="{B8B7827B-BEA7-4294-8139-DEC55E5EF87D}">
      <dgm:prSet/>
      <dgm:spPr/>
      <dgm:t>
        <a:bodyPr/>
        <a:lstStyle/>
        <a:p>
          <a:endParaRPr lang="en-US">
            <a:latin typeface="Oswald" panose="020B0604020202020204"/>
          </a:endParaRPr>
        </a:p>
      </dgm:t>
    </dgm:pt>
    <dgm:pt modelId="{481B98CA-6EBB-40A1-87C1-347EBECB8A80}">
      <dgm:prSet phldrT="[Text]"/>
      <dgm:spPr>
        <a:ln>
          <a:noFill/>
        </a:ln>
        <a:effectLst/>
        <a:scene3d>
          <a:camera prst="orthographicFront">
            <a:rot lat="0" lon="0" rev="0"/>
          </a:camera>
          <a:lightRig rig="contrasting" dir="t">
            <a:rot lat="0" lon="0" rev="7800000"/>
          </a:lightRig>
        </a:scene3d>
        <a:sp3d>
          <a:bevelT w="139700" h="139700"/>
        </a:sp3d>
      </dgm:spPr>
      <dgm:t>
        <a:bodyPr/>
        <a:lstStyle/>
        <a:p>
          <a:r>
            <a:rPr lang="en-US">
              <a:latin typeface="Oswald" panose="020B0604020202020204"/>
            </a:rPr>
            <a:t>Classroom Observations</a:t>
          </a:r>
        </a:p>
      </dgm:t>
    </dgm:pt>
    <dgm:pt modelId="{25086C4F-21B1-44AB-88CC-BA847C2C20AA}" type="parTrans" cxnId="{BC595F98-2BE5-4B57-B298-83E63F3418DF}">
      <dgm:prSet/>
      <dgm:spPr/>
      <dgm:t>
        <a:bodyPr/>
        <a:lstStyle/>
        <a:p>
          <a:endParaRPr lang="en-US">
            <a:latin typeface="Oswald" panose="020B0604020202020204"/>
          </a:endParaRPr>
        </a:p>
      </dgm:t>
    </dgm:pt>
    <dgm:pt modelId="{5D5712A7-EC46-42D0-B858-E520E71330DA}" type="sibTrans" cxnId="{BC595F98-2BE5-4B57-B298-83E63F3418DF}">
      <dgm:prSet/>
      <dgm:spPr/>
      <dgm:t>
        <a:bodyPr/>
        <a:lstStyle/>
        <a:p>
          <a:endParaRPr lang="en-US">
            <a:latin typeface="Oswald" panose="020B0604020202020204"/>
          </a:endParaRPr>
        </a:p>
      </dgm:t>
    </dgm:pt>
    <dgm:pt modelId="{85A2AB8C-12DE-41E5-9375-2F224E0C5374}">
      <dgm:prSet phldrT="[Text]"/>
      <dgm:spPr>
        <a:ln>
          <a:noFill/>
        </a:ln>
        <a:effectLst/>
        <a:scene3d>
          <a:camera prst="orthographicFront">
            <a:rot lat="0" lon="0" rev="0"/>
          </a:camera>
          <a:lightRig rig="contrasting" dir="t">
            <a:rot lat="0" lon="0" rev="7800000"/>
          </a:lightRig>
        </a:scene3d>
        <a:sp3d>
          <a:bevelT w="139700" h="139700"/>
        </a:sp3d>
      </dgm:spPr>
      <dgm:t>
        <a:bodyPr/>
        <a:lstStyle/>
        <a:p>
          <a:r>
            <a:rPr lang="en-US">
              <a:latin typeface="Oswald" panose="020B0604020202020204"/>
            </a:rPr>
            <a:t>Local &amp; Interim Assessment Data</a:t>
          </a:r>
        </a:p>
      </dgm:t>
    </dgm:pt>
    <dgm:pt modelId="{3749A80B-36BE-4212-AF35-536DB01FB875}" type="parTrans" cxnId="{8C933A83-48C7-44C3-A641-8696CCAAD947}">
      <dgm:prSet/>
      <dgm:spPr/>
      <dgm:t>
        <a:bodyPr/>
        <a:lstStyle/>
        <a:p>
          <a:endParaRPr lang="en-US">
            <a:latin typeface="Oswald" panose="020B0604020202020204"/>
          </a:endParaRPr>
        </a:p>
      </dgm:t>
    </dgm:pt>
    <dgm:pt modelId="{F5C560B6-9CB5-4018-B11B-A360B8A1682F}" type="sibTrans" cxnId="{8C933A83-48C7-44C3-A641-8696CCAAD947}">
      <dgm:prSet/>
      <dgm:spPr/>
      <dgm:t>
        <a:bodyPr/>
        <a:lstStyle/>
        <a:p>
          <a:endParaRPr lang="en-US">
            <a:latin typeface="Oswald" panose="020B0604020202020204"/>
          </a:endParaRPr>
        </a:p>
      </dgm:t>
    </dgm:pt>
    <dgm:pt modelId="{DD06EF3E-E349-4730-B4E5-15C229572C8A}">
      <dgm:prSet phldrT="[Text]"/>
      <dgm:spPr>
        <a:ln>
          <a:noFill/>
        </a:ln>
        <a:effectLst/>
        <a:scene3d>
          <a:camera prst="orthographicFront">
            <a:rot lat="0" lon="0" rev="0"/>
          </a:camera>
          <a:lightRig rig="contrasting" dir="t">
            <a:rot lat="0" lon="0" rev="7800000"/>
          </a:lightRig>
        </a:scene3d>
        <a:sp3d>
          <a:bevelT w="139700" h="139700"/>
        </a:sp3d>
      </dgm:spPr>
      <dgm:t>
        <a:bodyPr/>
        <a:lstStyle/>
        <a:p>
          <a:r>
            <a:rPr lang="en-US">
              <a:latin typeface="Oswald" panose="020B0604020202020204"/>
            </a:rPr>
            <a:t>Non-Assessment Data</a:t>
          </a:r>
        </a:p>
      </dgm:t>
    </dgm:pt>
    <dgm:pt modelId="{614CBB29-57C9-4F00-8E40-953E7C66BA21}" type="parTrans" cxnId="{0B977CF1-F609-4263-99C6-2C8A15CC2D97}">
      <dgm:prSet/>
      <dgm:spPr/>
      <dgm:t>
        <a:bodyPr/>
        <a:lstStyle/>
        <a:p>
          <a:endParaRPr lang="en-US">
            <a:latin typeface="Oswald" panose="020B0604020202020204"/>
          </a:endParaRPr>
        </a:p>
      </dgm:t>
    </dgm:pt>
    <dgm:pt modelId="{9567D78A-3571-409C-A45F-41C5BF2861F1}" type="sibTrans" cxnId="{0B977CF1-F609-4263-99C6-2C8A15CC2D97}">
      <dgm:prSet/>
      <dgm:spPr/>
      <dgm:t>
        <a:bodyPr/>
        <a:lstStyle/>
        <a:p>
          <a:endParaRPr lang="en-US">
            <a:latin typeface="Oswald" panose="020B0604020202020204"/>
          </a:endParaRPr>
        </a:p>
      </dgm:t>
    </dgm:pt>
    <dgm:pt modelId="{73A17663-79D3-4013-998D-6C1504912FBD}">
      <dgm:prSet phldrT="[Text]"/>
      <dgm:spPr>
        <a:ln>
          <a:noFill/>
        </a:ln>
        <a:effectLst/>
        <a:scene3d>
          <a:camera prst="orthographicFront">
            <a:rot lat="0" lon="0" rev="0"/>
          </a:camera>
          <a:lightRig rig="contrasting" dir="t">
            <a:rot lat="0" lon="0" rev="7800000"/>
          </a:lightRig>
        </a:scene3d>
        <a:sp3d>
          <a:bevelT w="139700" h="139700"/>
        </a:sp3d>
      </dgm:spPr>
      <dgm:t>
        <a:bodyPr/>
        <a:lstStyle/>
        <a:p>
          <a:r>
            <a:rPr lang="en-US">
              <a:latin typeface="Oswald" panose="020B0604020202020204"/>
            </a:rPr>
            <a:t>State Academic Impact Data</a:t>
          </a:r>
        </a:p>
      </dgm:t>
    </dgm:pt>
    <dgm:pt modelId="{3E6B2516-7BB7-40E1-B455-A15AEDC7E709}" type="parTrans" cxnId="{131D71EC-D703-415F-A2F8-E0236B7A8E4E}">
      <dgm:prSet/>
      <dgm:spPr/>
      <dgm:t>
        <a:bodyPr/>
        <a:lstStyle/>
        <a:p>
          <a:endParaRPr lang="en-US">
            <a:latin typeface="Oswald" panose="020B0604020202020204"/>
          </a:endParaRPr>
        </a:p>
      </dgm:t>
    </dgm:pt>
    <dgm:pt modelId="{AEDA6AA8-7F94-4756-8E75-398A08441210}" type="sibTrans" cxnId="{131D71EC-D703-415F-A2F8-E0236B7A8E4E}">
      <dgm:prSet/>
      <dgm:spPr/>
      <dgm:t>
        <a:bodyPr/>
        <a:lstStyle/>
        <a:p>
          <a:endParaRPr lang="en-US">
            <a:latin typeface="Oswald" panose="020B0604020202020204"/>
          </a:endParaRPr>
        </a:p>
      </dgm:t>
    </dgm:pt>
    <dgm:pt modelId="{680DDC67-2426-40EF-987E-06A61E1EEC2C}" type="pres">
      <dgm:prSet presAssocID="{2A190A77-84E7-4985-80A4-18B120EE63D9}" presName="cycle" presStyleCnt="0">
        <dgm:presLayoutVars>
          <dgm:chMax val="1"/>
          <dgm:dir/>
          <dgm:animLvl val="ctr"/>
          <dgm:resizeHandles val="exact"/>
        </dgm:presLayoutVars>
      </dgm:prSet>
      <dgm:spPr/>
    </dgm:pt>
    <dgm:pt modelId="{DAC78B5A-4CA0-44AE-8848-6E92BB5B63FA}" type="pres">
      <dgm:prSet presAssocID="{6F30B117-BA7B-4993-957E-B42E393BFB2E}" presName="centerShape" presStyleLbl="node0" presStyleIdx="0" presStyleCnt="1"/>
      <dgm:spPr/>
    </dgm:pt>
    <dgm:pt modelId="{D46BF04E-4E8B-4EC9-9C63-D6D4A852EDE8}" type="pres">
      <dgm:prSet presAssocID="{25086C4F-21B1-44AB-88CC-BA847C2C20AA}" presName="parTrans" presStyleLbl="bgSibTrans2D1" presStyleIdx="0" presStyleCnt="4"/>
      <dgm:spPr/>
    </dgm:pt>
    <dgm:pt modelId="{0FA1D61F-5797-4188-949E-9388C4B25E98}" type="pres">
      <dgm:prSet presAssocID="{481B98CA-6EBB-40A1-87C1-347EBECB8A80}" presName="node" presStyleLbl="node1" presStyleIdx="0" presStyleCnt="4">
        <dgm:presLayoutVars>
          <dgm:bulletEnabled val="1"/>
        </dgm:presLayoutVars>
      </dgm:prSet>
      <dgm:spPr/>
    </dgm:pt>
    <dgm:pt modelId="{B9AA2903-FEAA-4C86-9C09-C2BAC80F897F}" type="pres">
      <dgm:prSet presAssocID="{3749A80B-36BE-4212-AF35-536DB01FB875}" presName="parTrans" presStyleLbl="bgSibTrans2D1" presStyleIdx="1" presStyleCnt="4"/>
      <dgm:spPr/>
    </dgm:pt>
    <dgm:pt modelId="{F93EDDE9-BA00-4891-B4CC-70CADCB6303B}" type="pres">
      <dgm:prSet presAssocID="{85A2AB8C-12DE-41E5-9375-2F224E0C5374}" presName="node" presStyleLbl="node1" presStyleIdx="1" presStyleCnt="4">
        <dgm:presLayoutVars>
          <dgm:bulletEnabled val="1"/>
        </dgm:presLayoutVars>
      </dgm:prSet>
      <dgm:spPr/>
    </dgm:pt>
    <dgm:pt modelId="{EC96F60C-DE50-4FD1-9683-832D728E0C6A}" type="pres">
      <dgm:prSet presAssocID="{614CBB29-57C9-4F00-8E40-953E7C66BA21}" presName="parTrans" presStyleLbl="bgSibTrans2D1" presStyleIdx="2" presStyleCnt="4"/>
      <dgm:spPr/>
    </dgm:pt>
    <dgm:pt modelId="{81160212-0A42-4E91-9E1C-9A217D8D4544}" type="pres">
      <dgm:prSet presAssocID="{DD06EF3E-E349-4730-B4E5-15C229572C8A}" presName="node" presStyleLbl="node1" presStyleIdx="2" presStyleCnt="4">
        <dgm:presLayoutVars>
          <dgm:bulletEnabled val="1"/>
        </dgm:presLayoutVars>
      </dgm:prSet>
      <dgm:spPr/>
    </dgm:pt>
    <dgm:pt modelId="{074272FD-B4CB-44D2-A6C5-3693B589B924}" type="pres">
      <dgm:prSet presAssocID="{3E6B2516-7BB7-40E1-B455-A15AEDC7E709}" presName="parTrans" presStyleLbl="bgSibTrans2D1" presStyleIdx="3" presStyleCnt="4"/>
      <dgm:spPr/>
    </dgm:pt>
    <dgm:pt modelId="{BEEC1813-4A10-490E-9C23-815EB1DD5273}" type="pres">
      <dgm:prSet presAssocID="{73A17663-79D3-4013-998D-6C1504912FBD}" presName="node" presStyleLbl="node1" presStyleIdx="3" presStyleCnt="4">
        <dgm:presLayoutVars>
          <dgm:bulletEnabled val="1"/>
        </dgm:presLayoutVars>
      </dgm:prSet>
      <dgm:spPr/>
    </dgm:pt>
  </dgm:ptLst>
  <dgm:cxnLst>
    <dgm:cxn modelId="{B6372716-40B3-4C62-8EAE-22A634853B2E}" type="presOf" srcId="{25086C4F-21B1-44AB-88CC-BA847C2C20AA}" destId="{D46BF04E-4E8B-4EC9-9C63-D6D4A852EDE8}" srcOrd="0" destOrd="0" presId="urn:microsoft.com/office/officeart/2005/8/layout/radial4"/>
    <dgm:cxn modelId="{4322BB1C-FCAB-4EF8-91C2-923534F31A1A}" type="presOf" srcId="{85A2AB8C-12DE-41E5-9375-2F224E0C5374}" destId="{F93EDDE9-BA00-4891-B4CC-70CADCB6303B}" srcOrd="0" destOrd="0" presId="urn:microsoft.com/office/officeart/2005/8/layout/radial4"/>
    <dgm:cxn modelId="{0752813C-E84F-4798-AA52-7A402EF999B0}" type="presOf" srcId="{481B98CA-6EBB-40A1-87C1-347EBECB8A80}" destId="{0FA1D61F-5797-4188-949E-9388C4B25E98}" srcOrd="0" destOrd="0" presId="urn:microsoft.com/office/officeart/2005/8/layout/radial4"/>
    <dgm:cxn modelId="{3A18AB4A-8C32-4736-BCAF-EACCD98901FB}" type="presOf" srcId="{73A17663-79D3-4013-998D-6C1504912FBD}" destId="{BEEC1813-4A10-490E-9C23-815EB1DD5273}" srcOrd="0" destOrd="0" presId="urn:microsoft.com/office/officeart/2005/8/layout/radial4"/>
    <dgm:cxn modelId="{CA3A775E-7BDE-4C46-8690-14781DDCB9BC}" type="presOf" srcId="{2A190A77-84E7-4985-80A4-18B120EE63D9}" destId="{680DDC67-2426-40EF-987E-06A61E1EEC2C}" srcOrd="0" destOrd="0" presId="urn:microsoft.com/office/officeart/2005/8/layout/radial4"/>
    <dgm:cxn modelId="{E857E862-7FBA-41F9-9B52-574280313D30}" type="presOf" srcId="{614CBB29-57C9-4F00-8E40-953E7C66BA21}" destId="{EC96F60C-DE50-4FD1-9683-832D728E0C6A}" srcOrd="0" destOrd="0" presId="urn:microsoft.com/office/officeart/2005/8/layout/radial4"/>
    <dgm:cxn modelId="{13C27E6F-4F3E-4968-8497-534DA03FF55C}" type="presOf" srcId="{3E6B2516-7BB7-40E1-B455-A15AEDC7E709}" destId="{074272FD-B4CB-44D2-A6C5-3693B589B924}" srcOrd="0" destOrd="0" presId="urn:microsoft.com/office/officeart/2005/8/layout/radial4"/>
    <dgm:cxn modelId="{2DD13A7B-6C1A-4CB1-8103-EC364F20D465}" type="presOf" srcId="{3749A80B-36BE-4212-AF35-536DB01FB875}" destId="{B9AA2903-FEAA-4C86-9C09-C2BAC80F897F}" srcOrd="0" destOrd="0" presId="urn:microsoft.com/office/officeart/2005/8/layout/radial4"/>
    <dgm:cxn modelId="{B8B7827B-BEA7-4294-8139-DEC55E5EF87D}" srcId="{2A190A77-84E7-4985-80A4-18B120EE63D9}" destId="{6F30B117-BA7B-4993-957E-B42E393BFB2E}" srcOrd="0" destOrd="0" parTransId="{B7609EB6-068E-4E74-8D93-2C638EC0117C}" sibTransId="{7292977E-7C2D-4F7A-B783-EC9686F50F54}"/>
    <dgm:cxn modelId="{8C933A83-48C7-44C3-A641-8696CCAAD947}" srcId="{6F30B117-BA7B-4993-957E-B42E393BFB2E}" destId="{85A2AB8C-12DE-41E5-9375-2F224E0C5374}" srcOrd="1" destOrd="0" parTransId="{3749A80B-36BE-4212-AF35-536DB01FB875}" sibTransId="{F5C560B6-9CB5-4018-B11B-A360B8A1682F}"/>
    <dgm:cxn modelId="{DB404994-7E83-431A-A342-A6F9FAC4022A}" type="presOf" srcId="{DD06EF3E-E349-4730-B4E5-15C229572C8A}" destId="{81160212-0A42-4E91-9E1C-9A217D8D4544}" srcOrd="0" destOrd="0" presId="urn:microsoft.com/office/officeart/2005/8/layout/radial4"/>
    <dgm:cxn modelId="{BC595F98-2BE5-4B57-B298-83E63F3418DF}" srcId="{6F30B117-BA7B-4993-957E-B42E393BFB2E}" destId="{481B98CA-6EBB-40A1-87C1-347EBECB8A80}" srcOrd="0" destOrd="0" parTransId="{25086C4F-21B1-44AB-88CC-BA847C2C20AA}" sibTransId="{5D5712A7-EC46-42D0-B858-E520E71330DA}"/>
    <dgm:cxn modelId="{B47F479F-340D-4779-A033-6604C92C708E}" type="presOf" srcId="{6F30B117-BA7B-4993-957E-B42E393BFB2E}" destId="{DAC78B5A-4CA0-44AE-8848-6E92BB5B63FA}" srcOrd="0" destOrd="0" presId="urn:microsoft.com/office/officeart/2005/8/layout/radial4"/>
    <dgm:cxn modelId="{131D71EC-D703-415F-A2F8-E0236B7A8E4E}" srcId="{6F30B117-BA7B-4993-957E-B42E393BFB2E}" destId="{73A17663-79D3-4013-998D-6C1504912FBD}" srcOrd="3" destOrd="0" parTransId="{3E6B2516-7BB7-40E1-B455-A15AEDC7E709}" sibTransId="{AEDA6AA8-7F94-4756-8E75-398A08441210}"/>
    <dgm:cxn modelId="{0B977CF1-F609-4263-99C6-2C8A15CC2D97}" srcId="{6F30B117-BA7B-4993-957E-B42E393BFB2E}" destId="{DD06EF3E-E349-4730-B4E5-15C229572C8A}" srcOrd="2" destOrd="0" parTransId="{614CBB29-57C9-4F00-8E40-953E7C66BA21}" sibTransId="{9567D78A-3571-409C-A45F-41C5BF2861F1}"/>
    <dgm:cxn modelId="{5CD613B7-7929-4727-B867-C7C3860D9015}" type="presParOf" srcId="{680DDC67-2426-40EF-987E-06A61E1EEC2C}" destId="{DAC78B5A-4CA0-44AE-8848-6E92BB5B63FA}" srcOrd="0" destOrd="0" presId="urn:microsoft.com/office/officeart/2005/8/layout/radial4"/>
    <dgm:cxn modelId="{4CF45EC4-8FFD-4147-A642-533C41E47CA2}" type="presParOf" srcId="{680DDC67-2426-40EF-987E-06A61E1EEC2C}" destId="{D46BF04E-4E8B-4EC9-9C63-D6D4A852EDE8}" srcOrd="1" destOrd="0" presId="urn:microsoft.com/office/officeart/2005/8/layout/radial4"/>
    <dgm:cxn modelId="{39C5DF56-B0B3-4424-926E-F3C5B1689FD4}" type="presParOf" srcId="{680DDC67-2426-40EF-987E-06A61E1EEC2C}" destId="{0FA1D61F-5797-4188-949E-9388C4B25E98}" srcOrd="2" destOrd="0" presId="urn:microsoft.com/office/officeart/2005/8/layout/radial4"/>
    <dgm:cxn modelId="{EF977953-5A2A-4973-A331-C53F753CCD62}" type="presParOf" srcId="{680DDC67-2426-40EF-987E-06A61E1EEC2C}" destId="{B9AA2903-FEAA-4C86-9C09-C2BAC80F897F}" srcOrd="3" destOrd="0" presId="urn:microsoft.com/office/officeart/2005/8/layout/radial4"/>
    <dgm:cxn modelId="{09E4A44E-E18F-4534-B1F7-6CB6C2928D6B}" type="presParOf" srcId="{680DDC67-2426-40EF-987E-06A61E1EEC2C}" destId="{F93EDDE9-BA00-4891-B4CC-70CADCB6303B}" srcOrd="4" destOrd="0" presId="urn:microsoft.com/office/officeart/2005/8/layout/radial4"/>
    <dgm:cxn modelId="{E8C67A5B-A34A-4F06-B8B1-DD1F1017B335}" type="presParOf" srcId="{680DDC67-2426-40EF-987E-06A61E1EEC2C}" destId="{EC96F60C-DE50-4FD1-9683-832D728E0C6A}" srcOrd="5" destOrd="0" presId="urn:microsoft.com/office/officeart/2005/8/layout/radial4"/>
    <dgm:cxn modelId="{1C31184C-14C3-441C-8451-9EFBD8FB378F}" type="presParOf" srcId="{680DDC67-2426-40EF-987E-06A61E1EEC2C}" destId="{81160212-0A42-4E91-9E1C-9A217D8D4544}" srcOrd="6" destOrd="0" presId="urn:microsoft.com/office/officeart/2005/8/layout/radial4"/>
    <dgm:cxn modelId="{631D0EDB-67C5-47D4-9220-0442A09ACB04}" type="presParOf" srcId="{680DDC67-2426-40EF-987E-06A61E1EEC2C}" destId="{074272FD-B4CB-44D2-A6C5-3693B589B924}" srcOrd="7" destOrd="0" presId="urn:microsoft.com/office/officeart/2005/8/layout/radial4"/>
    <dgm:cxn modelId="{FFBAD27F-3835-4147-B2E2-03A639A6BBE5}" type="presParOf" srcId="{680DDC67-2426-40EF-987E-06A61E1EEC2C}" destId="{BEEC1813-4A10-490E-9C23-815EB1DD5273}" srcOrd="8"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F2B05D-0922-4A62-BE29-A98A36681A51}" type="doc">
      <dgm:prSet loTypeId="urn:microsoft.com/office/officeart/2008/layout/RadialCluster" loCatId="relationship" qsTypeId="urn:microsoft.com/office/officeart/2005/8/quickstyle/simple1" qsCatId="simple" csTypeId="urn:microsoft.com/office/officeart/2005/8/colors/accent1_2" csCatId="accent1" phldr="1"/>
      <dgm:spPr/>
      <dgm:t>
        <a:bodyPr/>
        <a:lstStyle/>
        <a:p>
          <a:endParaRPr lang="en-US"/>
        </a:p>
      </dgm:t>
    </dgm:pt>
    <dgm:pt modelId="{C4B7125C-0DA6-43C6-93DC-EDDC15987FFA}">
      <dgm:prSet phldrT="[Text]" custT="1"/>
      <dgm:spPr>
        <a:solidFill>
          <a:srgbClr val="151F46"/>
        </a:solidFill>
        <a:ln>
          <a:noFill/>
        </a:ln>
        <a:effectLst/>
        <a:scene3d>
          <a:camera prst="orthographicFront">
            <a:rot lat="0" lon="0" rev="0"/>
          </a:camera>
          <a:lightRig rig="contrasting" dir="t">
            <a:rot lat="0" lon="0" rev="7800000"/>
          </a:lightRig>
        </a:scene3d>
        <a:sp3d>
          <a:bevelT w="139700" h="139700"/>
        </a:sp3d>
      </dgm:spPr>
      <dgm:t>
        <a:bodyPr/>
        <a:lstStyle/>
        <a:p>
          <a:r>
            <a:rPr lang="en-US" sz="1800">
              <a:latin typeface="Oswald" panose="020B0604020202020204" charset="0"/>
            </a:rPr>
            <a:t>Comprehensive, Multi-Year Response</a:t>
          </a:r>
        </a:p>
      </dgm:t>
    </dgm:pt>
    <dgm:pt modelId="{270514A2-0B70-4422-9A69-80CD356B657F}" type="parTrans" cxnId="{90919EFF-1D52-4425-94B1-0F6AEF2C9AF4}">
      <dgm:prSet/>
      <dgm:spPr/>
      <dgm:t>
        <a:bodyPr/>
        <a:lstStyle/>
        <a:p>
          <a:endParaRPr lang="en-US" sz="4000">
            <a:latin typeface="Oswald" panose="020B0604020202020204" charset="0"/>
          </a:endParaRPr>
        </a:p>
      </dgm:t>
    </dgm:pt>
    <dgm:pt modelId="{D37702A3-8481-4B92-8357-85C1F6CD14BE}" type="sibTrans" cxnId="{90919EFF-1D52-4425-94B1-0F6AEF2C9AF4}">
      <dgm:prSet/>
      <dgm:spPr/>
      <dgm:t>
        <a:bodyPr/>
        <a:lstStyle/>
        <a:p>
          <a:endParaRPr lang="en-US" sz="4000">
            <a:latin typeface="Oswald" panose="020B0604020202020204" charset="0"/>
          </a:endParaRPr>
        </a:p>
      </dgm:t>
    </dgm:pt>
    <dgm:pt modelId="{85559231-321E-40D8-8191-551E7FA7E79D}">
      <dgm:prSet phldrT="[Text]" custT="1"/>
      <dgm:spPr>
        <a:ln>
          <a:noFill/>
        </a:ln>
        <a:effectLst/>
        <a:scene3d>
          <a:camera prst="orthographicFront">
            <a:rot lat="0" lon="0" rev="0"/>
          </a:camera>
          <a:lightRig rig="contrasting" dir="t">
            <a:rot lat="0" lon="0" rev="7800000"/>
          </a:lightRig>
        </a:scene3d>
        <a:sp3d>
          <a:bevelT w="139700" h="139700"/>
        </a:sp3d>
      </dgm:spPr>
      <dgm:t>
        <a:bodyPr/>
        <a:lstStyle/>
        <a:p>
          <a:r>
            <a:rPr lang="en-US" sz="1600">
              <a:solidFill>
                <a:srgbClr val="151F46"/>
              </a:solidFill>
              <a:latin typeface="Oswald" panose="020B0604020202020204" charset="0"/>
            </a:rPr>
            <a:t>Intervention Strategies &amp; Support</a:t>
          </a:r>
        </a:p>
      </dgm:t>
    </dgm:pt>
    <dgm:pt modelId="{979EE324-7C80-48E2-BE78-594B9B216802}" type="parTrans" cxnId="{60A41BD0-FD6E-4B1E-9790-173FE6FC51D9}">
      <dgm:prSet/>
      <dgm:spPr>
        <a:ln>
          <a:solidFill>
            <a:srgbClr val="151F46"/>
          </a:solidFill>
        </a:ln>
      </dgm:spPr>
      <dgm:t>
        <a:bodyPr/>
        <a:lstStyle/>
        <a:p>
          <a:endParaRPr lang="en-US" sz="4000">
            <a:latin typeface="Oswald" panose="020B0604020202020204" charset="0"/>
          </a:endParaRPr>
        </a:p>
      </dgm:t>
    </dgm:pt>
    <dgm:pt modelId="{5B6C9C27-AEDA-4E35-9684-4811E28E99E1}" type="sibTrans" cxnId="{60A41BD0-FD6E-4B1E-9790-173FE6FC51D9}">
      <dgm:prSet/>
      <dgm:spPr/>
      <dgm:t>
        <a:bodyPr/>
        <a:lstStyle/>
        <a:p>
          <a:endParaRPr lang="en-US" sz="4000">
            <a:latin typeface="Oswald" panose="020B0604020202020204" charset="0"/>
          </a:endParaRPr>
        </a:p>
      </dgm:t>
    </dgm:pt>
    <dgm:pt modelId="{ADBE4A9B-181B-4AD0-87A9-64679C28EC7E}">
      <dgm:prSet phldrT="[Text]" custT="1"/>
      <dgm:spPr>
        <a:ln>
          <a:noFill/>
        </a:ln>
        <a:effectLst/>
        <a:scene3d>
          <a:camera prst="orthographicFront">
            <a:rot lat="0" lon="0" rev="0"/>
          </a:camera>
          <a:lightRig rig="contrasting" dir="t">
            <a:rot lat="0" lon="0" rev="7800000"/>
          </a:lightRig>
        </a:scene3d>
        <a:sp3d>
          <a:bevelT w="139700" h="139700"/>
        </a:sp3d>
      </dgm:spPr>
      <dgm:t>
        <a:bodyPr/>
        <a:lstStyle/>
        <a:p>
          <a:r>
            <a:rPr lang="en-US" sz="1600">
              <a:solidFill>
                <a:srgbClr val="151F46"/>
              </a:solidFill>
              <a:latin typeface="Oswald" panose="020B0604020202020204" charset="0"/>
            </a:rPr>
            <a:t>Funding Availability &amp; Targeted Use</a:t>
          </a:r>
        </a:p>
      </dgm:t>
    </dgm:pt>
    <dgm:pt modelId="{D70E72A5-7E81-4C26-B5FF-8BA8886F62E5}" type="parTrans" cxnId="{0E2C774A-D652-4544-9A74-5245E1D3AD73}">
      <dgm:prSet/>
      <dgm:spPr>
        <a:ln>
          <a:solidFill>
            <a:srgbClr val="151F46"/>
          </a:solidFill>
        </a:ln>
      </dgm:spPr>
      <dgm:t>
        <a:bodyPr/>
        <a:lstStyle/>
        <a:p>
          <a:endParaRPr lang="en-US" sz="4000">
            <a:latin typeface="Oswald" panose="020B0604020202020204" charset="0"/>
          </a:endParaRPr>
        </a:p>
      </dgm:t>
    </dgm:pt>
    <dgm:pt modelId="{AA95FF7A-E1CD-4262-9CB7-DF6289356683}" type="sibTrans" cxnId="{0E2C774A-D652-4544-9A74-5245E1D3AD73}">
      <dgm:prSet/>
      <dgm:spPr/>
      <dgm:t>
        <a:bodyPr/>
        <a:lstStyle/>
        <a:p>
          <a:endParaRPr lang="en-US" sz="4000">
            <a:latin typeface="Oswald" panose="020B0604020202020204" charset="0"/>
          </a:endParaRPr>
        </a:p>
      </dgm:t>
    </dgm:pt>
    <dgm:pt modelId="{FD867B70-FF13-4F35-B38A-596A5F71CADD}">
      <dgm:prSet phldrT="[Text]" custT="1"/>
      <dgm:spPr>
        <a:ln>
          <a:noFill/>
        </a:ln>
        <a:effectLst/>
        <a:scene3d>
          <a:camera prst="orthographicFront">
            <a:rot lat="0" lon="0" rev="0"/>
          </a:camera>
          <a:lightRig rig="contrasting" dir="t">
            <a:rot lat="0" lon="0" rev="7800000"/>
          </a:lightRig>
        </a:scene3d>
        <a:sp3d>
          <a:bevelT w="139700" h="139700"/>
        </a:sp3d>
      </dgm:spPr>
      <dgm:t>
        <a:bodyPr/>
        <a:lstStyle/>
        <a:p>
          <a:r>
            <a:rPr lang="en-US" sz="1600">
              <a:solidFill>
                <a:srgbClr val="151F46"/>
              </a:solidFill>
              <a:latin typeface="Oswald" panose="020B0604020202020204" charset="0"/>
            </a:rPr>
            <a:t>Understanding Data &amp; Academic Impact</a:t>
          </a:r>
        </a:p>
      </dgm:t>
    </dgm:pt>
    <dgm:pt modelId="{96B04AFF-E0FE-4E29-8697-5F8EFEF8D17B}" type="parTrans" cxnId="{1FF87413-3DAA-43A9-92D7-28919507B630}">
      <dgm:prSet/>
      <dgm:spPr>
        <a:ln>
          <a:solidFill>
            <a:srgbClr val="151F46"/>
          </a:solidFill>
        </a:ln>
      </dgm:spPr>
      <dgm:t>
        <a:bodyPr/>
        <a:lstStyle/>
        <a:p>
          <a:endParaRPr lang="en-US" sz="4000">
            <a:latin typeface="Oswald" panose="020B0604020202020204" charset="0"/>
          </a:endParaRPr>
        </a:p>
      </dgm:t>
    </dgm:pt>
    <dgm:pt modelId="{2DB66A28-2E50-4B97-9E6D-D85EFF33D95F}" type="sibTrans" cxnId="{1FF87413-3DAA-43A9-92D7-28919507B630}">
      <dgm:prSet/>
      <dgm:spPr/>
      <dgm:t>
        <a:bodyPr/>
        <a:lstStyle/>
        <a:p>
          <a:endParaRPr lang="en-US" sz="4000">
            <a:latin typeface="Oswald" panose="020B0604020202020204" charset="0"/>
          </a:endParaRPr>
        </a:p>
      </dgm:t>
    </dgm:pt>
    <dgm:pt modelId="{C3419F67-DF4C-4DC0-9AA3-72B829D9E798}" type="pres">
      <dgm:prSet presAssocID="{76F2B05D-0922-4A62-BE29-A98A36681A51}" presName="Name0" presStyleCnt="0">
        <dgm:presLayoutVars>
          <dgm:chMax val="1"/>
          <dgm:chPref val="1"/>
          <dgm:dir/>
          <dgm:animOne val="branch"/>
          <dgm:animLvl val="lvl"/>
        </dgm:presLayoutVars>
      </dgm:prSet>
      <dgm:spPr/>
    </dgm:pt>
    <dgm:pt modelId="{4A89765A-03CD-48F3-9111-B09298C1077E}" type="pres">
      <dgm:prSet presAssocID="{C4B7125C-0DA6-43C6-93DC-EDDC15987FFA}" presName="singleCycle" presStyleCnt="0"/>
      <dgm:spPr/>
    </dgm:pt>
    <dgm:pt modelId="{0AACD34E-09CF-49B8-BA07-F49B7D1A329C}" type="pres">
      <dgm:prSet presAssocID="{C4B7125C-0DA6-43C6-93DC-EDDC15987FFA}" presName="singleCenter" presStyleLbl="node1" presStyleIdx="0" presStyleCnt="4" custScaleX="217281" custLinFactNeighborX="-146" custLinFactNeighborY="-10490">
        <dgm:presLayoutVars>
          <dgm:chMax val="7"/>
          <dgm:chPref val="7"/>
        </dgm:presLayoutVars>
      </dgm:prSet>
      <dgm:spPr/>
    </dgm:pt>
    <dgm:pt modelId="{EF73E956-A268-4A14-929F-701B518700A8}" type="pres">
      <dgm:prSet presAssocID="{979EE324-7C80-48E2-BE78-594B9B216802}" presName="Name56" presStyleLbl="parChTrans1D2" presStyleIdx="0" presStyleCnt="3"/>
      <dgm:spPr/>
    </dgm:pt>
    <dgm:pt modelId="{D441A579-8C54-496A-BBC8-B88F11275BB2}" type="pres">
      <dgm:prSet presAssocID="{85559231-321E-40D8-8191-551E7FA7E79D}" presName="text0" presStyleLbl="node1" presStyleIdx="1" presStyleCnt="4" custScaleX="225391">
        <dgm:presLayoutVars>
          <dgm:bulletEnabled val="1"/>
        </dgm:presLayoutVars>
      </dgm:prSet>
      <dgm:spPr/>
    </dgm:pt>
    <dgm:pt modelId="{D549FA5B-BF0C-4666-9C64-102093631C80}" type="pres">
      <dgm:prSet presAssocID="{D70E72A5-7E81-4C26-B5FF-8BA8886F62E5}" presName="Name56" presStyleLbl="parChTrans1D2" presStyleIdx="1" presStyleCnt="3"/>
      <dgm:spPr/>
    </dgm:pt>
    <dgm:pt modelId="{57541CE8-FD09-4EE7-B2DB-2D19C3EE6710}" type="pres">
      <dgm:prSet presAssocID="{ADBE4A9B-181B-4AD0-87A9-64679C28EC7E}" presName="text0" presStyleLbl="node1" presStyleIdx="2" presStyleCnt="4" custScaleX="226105">
        <dgm:presLayoutVars>
          <dgm:bulletEnabled val="1"/>
        </dgm:presLayoutVars>
      </dgm:prSet>
      <dgm:spPr/>
    </dgm:pt>
    <dgm:pt modelId="{2513443B-C55F-4C2B-9A8E-FFF3E6A1B989}" type="pres">
      <dgm:prSet presAssocID="{96B04AFF-E0FE-4E29-8697-5F8EFEF8D17B}" presName="Name56" presStyleLbl="parChTrans1D2" presStyleIdx="2" presStyleCnt="3"/>
      <dgm:spPr/>
    </dgm:pt>
    <dgm:pt modelId="{ABD2DDE2-B6A0-4202-879B-4B402D35A761}" type="pres">
      <dgm:prSet presAssocID="{FD867B70-FF13-4F35-B38A-596A5F71CADD}" presName="text0" presStyleLbl="node1" presStyleIdx="3" presStyleCnt="4" custScaleX="234936">
        <dgm:presLayoutVars>
          <dgm:bulletEnabled val="1"/>
        </dgm:presLayoutVars>
      </dgm:prSet>
      <dgm:spPr/>
    </dgm:pt>
  </dgm:ptLst>
  <dgm:cxnLst>
    <dgm:cxn modelId="{1FF87413-3DAA-43A9-92D7-28919507B630}" srcId="{C4B7125C-0DA6-43C6-93DC-EDDC15987FFA}" destId="{FD867B70-FF13-4F35-B38A-596A5F71CADD}" srcOrd="2" destOrd="0" parTransId="{96B04AFF-E0FE-4E29-8697-5F8EFEF8D17B}" sibTransId="{2DB66A28-2E50-4B97-9E6D-D85EFF33D95F}"/>
    <dgm:cxn modelId="{44B0B213-F8C5-4C86-B72C-F46F76A6C12C}" type="presOf" srcId="{ADBE4A9B-181B-4AD0-87A9-64679C28EC7E}" destId="{57541CE8-FD09-4EE7-B2DB-2D19C3EE6710}" srcOrd="0" destOrd="0" presId="urn:microsoft.com/office/officeart/2008/layout/RadialCluster"/>
    <dgm:cxn modelId="{F90AF245-8E46-429B-B728-9256BDD621CC}" type="presOf" srcId="{96B04AFF-E0FE-4E29-8697-5F8EFEF8D17B}" destId="{2513443B-C55F-4C2B-9A8E-FFF3E6A1B989}" srcOrd="0" destOrd="0" presId="urn:microsoft.com/office/officeart/2008/layout/RadialCluster"/>
    <dgm:cxn modelId="{0E2C774A-D652-4544-9A74-5245E1D3AD73}" srcId="{C4B7125C-0DA6-43C6-93DC-EDDC15987FFA}" destId="{ADBE4A9B-181B-4AD0-87A9-64679C28EC7E}" srcOrd="1" destOrd="0" parTransId="{D70E72A5-7E81-4C26-B5FF-8BA8886F62E5}" sibTransId="{AA95FF7A-E1CD-4262-9CB7-DF6289356683}"/>
    <dgm:cxn modelId="{BB89F583-1050-47E9-90B0-FDE1B48CC0D9}" type="presOf" srcId="{76F2B05D-0922-4A62-BE29-A98A36681A51}" destId="{C3419F67-DF4C-4DC0-9AA3-72B829D9E798}" srcOrd="0" destOrd="0" presId="urn:microsoft.com/office/officeart/2008/layout/RadialCluster"/>
    <dgm:cxn modelId="{7B514998-1431-4BF5-B050-DBB83D8E7121}" type="presOf" srcId="{85559231-321E-40D8-8191-551E7FA7E79D}" destId="{D441A579-8C54-496A-BBC8-B88F11275BB2}" srcOrd="0" destOrd="0" presId="urn:microsoft.com/office/officeart/2008/layout/RadialCluster"/>
    <dgm:cxn modelId="{3ACAF798-F935-4DFC-88A2-DBCE0C086DFB}" type="presOf" srcId="{FD867B70-FF13-4F35-B38A-596A5F71CADD}" destId="{ABD2DDE2-B6A0-4202-879B-4B402D35A761}" srcOrd="0" destOrd="0" presId="urn:microsoft.com/office/officeart/2008/layout/RadialCluster"/>
    <dgm:cxn modelId="{28BC07AD-78DD-4589-A664-F5C53C7B0CED}" type="presOf" srcId="{D70E72A5-7E81-4C26-B5FF-8BA8886F62E5}" destId="{D549FA5B-BF0C-4666-9C64-102093631C80}" srcOrd="0" destOrd="0" presId="urn:microsoft.com/office/officeart/2008/layout/RadialCluster"/>
    <dgm:cxn modelId="{60A41BD0-FD6E-4B1E-9790-173FE6FC51D9}" srcId="{C4B7125C-0DA6-43C6-93DC-EDDC15987FFA}" destId="{85559231-321E-40D8-8191-551E7FA7E79D}" srcOrd="0" destOrd="0" parTransId="{979EE324-7C80-48E2-BE78-594B9B216802}" sibTransId="{5B6C9C27-AEDA-4E35-9684-4811E28E99E1}"/>
    <dgm:cxn modelId="{5A8105EC-D649-4A29-9745-73B43B7AFCBB}" type="presOf" srcId="{979EE324-7C80-48E2-BE78-594B9B216802}" destId="{EF73E956-A268-4A14-929F-701B518700A8}" srcOrd="0" destOrd="0" presId="urn:microsoft.com/office/officeart/2008/layout/RadialCluster"/>
    <dgm:cxn modelId="{376D61F3-051C-4BEA-BE07-43273DCB9DA2}" type="presOf" srcId="{C4B7125C-0DA6-43C6-93DC-EDDC15987FFA}" destId="{0AACD34E-09CF-49B8-BA07-F49B7D1A329C}" srcOrd="0" destOrd="0" presId="urn:microsoft.com/office/officeart/2008/layout/RadialCluster"/>
    <dgm:cxn modelId="{90919EFF-1D52-4425-94B1-0F6AEF2C9AF4}" srcId="{76F2B05D-0922-4A62-BE29-A98A36681A51}" destId="{C4B7125C-0DA6-43C6-93DC-EDDC15987FFA}" srcOrd="0" destOrd="0" parTransId="{270514A2-0B70-4422-9A69-80CD356B657F}" sibTransId="{D37702A3-8481-4B92-8357-85C1F6CD14BE}"/>
    <dgm:cxn modelId="{A0840B3A-5FDB-4C93-8A2D-165B4113CD5A}" type="presParOf" srcId="{C3419F67-DF4C-4DC0-9AA3-72B829D9E798}" destId="{4A89765A-03CD-48F3-9111-B09298C1077E}" srcOrd="0" destOrd="0" presId="urn:microsoft.com/office/officeart/2008/layout/RadialCluster"/>
    <dgm:cxn modelId="{EE7C7441-F850-4693-ADA0-44628A8F3EF1}" type="presParOf" srcId="{4A89765A-03CD-48F3-9111-B09298C1077E}" destId="{0AACD34E-09CF-49B8-BA07-F49B7D1A329C}" srcOrd="0" destOrd="0" presId="urn:microsoft.com/office/officeart/2008/layout/RadialCluster"/>
    <dgm:cxn modelId="{EA55C526-C10E-4CAE-AF80-467AFA5B7C23}" type="presParOf" srcId="{4A89765A-03CD-48F3-9111-B09298C1077E}" destId="{EF73E956-A268-4A14-929F-701B518700A8}" srcOrd="1" destOrd="0" presId="urn:microsoft.com/office/officeart/2008/layout/RadialCluster"/>
    <dgm:cxn modelId="{75D58CC5-D526-4411-886F-2C59ED3FB42B}" type="presParOf" srcId="{4A89765A-03CD-48F3-9111-B09298C1077E}" destId="{D441A579-8C54-496A-BBC8-B88F11275BB2}" srcOrd="2" destOrd="0" presId="urn:microsoft.com/office/officeart/2008/layout/RadialCluster"/>
    <dgm:cxn modelId="{F8A2C100-AAAB-4562-9120-F7C3452F697D}" type="presParOf" srcId="{4A89765A-03CD-48F3-9111-B09298C1077E}" destId="{D549FA5B-BF0C-4666-9C64-102093631C80}" srcOrd="3" destOrd="0" presId="urn:microsoft.com/office/officeart/2008/layout/RadialCluster"/>
    <dgm:cxn modelId="{88BD4D26-D6B6-4FC5-B17C-04E524F11811}" type="presParOf" srcId="{4A89765A-03CD-48F3-9111-B09298C1077E}" destId="{57541CE8-FD09-4EE7-B2DB-2D19C3EE6710}" srcOrd="4" destOrd="0" presId="urn:microsoft.com/office/officeart/2008/layout/RadialCluster"/>
    <dgm:cxn modelId="{7554E8D6-BA30-4FEB-A8DA-5F9548840BF4}" type="presParOf" srcId="{4A89765A-03CD-48F3-9111-B09298C1077E}" destId="{2513443B-C55F-4C2B-9A8E-FFF3E6A1B989}" srcOrd="5" destOrd="0" presId="urn:microsoft.com/office/officeart/2008/layout/RadialCluster"/>
    <dgm:cxn modelId="{55C7420A-4F4C-4906-8B78-DF63C3377C1A}" type="presParOf" srcId="{4A89765A-03CD-48F3-9111-B09298C1077E}" destId="{ABD2DDE2-B6A0-4202-879B-4B402D35A761}" srcOrd="6"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E869130-713C-47E2-8542-2E4B26449368}" type="doc">
      <dgm:prSet loTypeId="urn:microsoft.com/office/officeart/2005/8/layout/vList6" loCatId="process" qsTypeId="urn:microsoft.com/office/officeart/2005/8/quickstyle/simple1" qsCatId="simple" csTypeId="urn:microsoft.com/office/officeart/2005/8/colors/accent1_2" csCatId="accent1" phldr="1"/>
      <dgm:spPr/>
      <dgm:t>
        <a:bodyPr/>
        <a:lstStyle/>
        <a:p>
          <a:endParaRPr lang="en-US"/>
        </a:p>
      </dgm:t>
    </dgm:pt>
    <dgm:pt modelId="{666F7956-5428-4402-8890-CEE22378B23A}">
      <dgm:prSet phldrT="[Text]" phldr="0"/>
      <dgm:spPr/>
      <dgm:t>
        <a:bodyPr/>
        <a:lstStyle/>
        <a:p>
          <a:pPr rtl="0"/>
          <a:r>
            <a:rPr lang="en-US" dirty="0">
              <a:latin typeface="Arial"/>
            </a:rPr>
            <a:t>Consider additional support for the standards</a:t>
          </a:r>
          <a:endParaRPr lang="en-US" dirty="0"/>
        </a:p>
      </dgm:t>
    </dgm:pt>
    <dgm:pt modelId="{AD6825AE-B5C4-499B-97F7-5F95FF3C0D85}" type="parTrans" cxnId="{75139383-4D71-411D-8379-87B050E4B486}">
      <dgm:prSet/>
      <dgm:spPr/>
      <dgm:t>
        <a:bodyPr/>
        <a:lstStyle/>
        <a:p>
          <a:endParaRPr lang="en-US"/>
        </a:p>
      </dgm:t>
    </dgm:pt>
    <dgm:pt modelId="{663255BC-294D-4E9D-B0F2-2CD89CE5A424}" type="sibTrans" cxnId="{75139383-4D71-411D-8379-87B050E4B486}">
      <dgm:prSet/>
      <dgm:spPr/>
      <dgm:t>
        <a:bodyPr/>
        <a:lstStyle/>
        <a:p>
          <a:endParaRPr lang="en-US"/>
        </a:p>
      </dgm:t>
    </dgm:pt>
    <dgm:pt modelId="{2B89AACB-9C8F-4AB7-8252-D43480D34694}">
      <dgm:prSet phldrT="[Text]" phldr="0"/>
      <dgm:spPr/>
      <dgm:t>
        <a:bodyPr/>
        <a:lstStyle/>
        <a:p>
          <a:pPr rtl="0"/>
          <a:r>
            <a:rPr lang="en-US" dirty="0">
              <a:latin typeface="Arial"/>
            </a:rPr>
            <a:t>Curricular planning (time spent and ordering)</a:t>
          </a:r>
          <a:endParaRPr lang="en-US" dirty="0"/>
        </a:p>
      </dgm:t>
    </dgm:pt>
    <dgm:pt modelId="{FA1B8A83-A47E-44C9-A75A-F9BF9AFE5B92}" type="parTrans" cxnId="{3869799F-3A48-4010-A258-15CA678EF5A1}">
      <dgm:prSet/>
      <dgm:spPr/>
      <dgm:t>
        <a:bodyPr/>
        <a:lstStyle/>
        <a:p>
          <a:endParaRPr lang="en-US"/>
        </a:p>
      </dgm:t>
    </dgm:pt>
    <dgm:pt modelId="{B3556B8A-330F-466A-B8BE-F52BBD476B8C}" type="sibTrans" cxnId="{3869799F-3A48-4010-A258-15CA678EF5A1}">
      <dgm:prSet/>
      <dgm:spPr/>
      <dgm:t>
        <a:bodyPr/>
        <a:lstStyle/>
        <a:p>
          <a:endParaRPr lang="en-US"/>
        </a:p>
      </dgm:t>
    </dgm:pt>
    <dgm:pt modelId="{640C1285-7961-4C4F-B980-0E75C781FF2A}">
      <dgm:prSet phldrT="[Text]" phldr="0"/>
      <dgm:spPr/>
      <dgm:t>
        <a:bodyPr/>
        <a:lstStyle/>
        <a:p>
          <a:pPr rtl="0"/>
          <a:r>
            <a:rPr lang="en-US" dirty="0">
              <a:latin typeface="Arial"/>
            </a:rPr>
            <a:t>Themes of support (specific to content areas)</a:t>
          </a:r>
          <a:endParaRPr lang="en-US" dirty="0"/>
        </a:p>
      </dgm:t>
    </dgm:pt>
    <dgm:pt modelId="{0F80D442-C43F-40A2-A3A5-C0BB14998471}" type="parTrans" cxnId="{F5E7A138-91AC-45CE-9AEE-0FB334AA1E1E}">
      <dgm:prSet/>
      <dgm:spPr/>
      <dgm:t>
        <a:bodyPr/>
        <a:lstStyle/>
        <a:p>
          <a:endParaRPr lang="en-US"/>
        </a:p>
      </dgm:t>
    </dgm:pt>
    <dgm:pt modelId="{B4BF54E9-8947-454B-AC3A-D89AF3EA0621}" type="sibTrans" cxnId="{F5E7A138-91AC-45CE-9AEE-0FB334AA1E1E}">
      <dgm:prSet/>
      <dgm:spPr/>
      <dgm:t>
        <a:bodyPr/>
        <a:lstStyle/>
        <a:p>
          <a:endParaRPr lang="en-US"/>
        </a:p>
      </dgm:t>
    </dgm:pt>
    <dgm:pt modelId="{9BE3227F-C490-4AAA-966B-2B49C32AEEFB}">
      <dgm:prSet phldrT="[Text]" phldr="0"/>
      <dgm:spPr/>
      <dgm:t>
        <a:bodyPr/>
        <a:lstStyle/>
        <a:p>
          <a:pPr rtl="0"/>
          <a:r>
            <a:rPr lang="en-US" dirty="0">
              <a:latin typeface="Arial"/>
            </a:rPr>
            <a:t>Consider local application of the process</a:t>
          </a:r>
          <a:endParaRPr lang="en-US" dirty="0"/>
        </a:p>
      </dgm:t>
    </dgm:pt>
    <dgm:pt modelId="{014E5151-ACAA-44ED-9C75-AD3786CB60D0}" type="parTrans" cxnId="{D2856B85-A344-43BB-B1DD-9D2C3D829077}">
      <dgm:prSet/>
      <dgm:spPr/>
      <dgm:t>
        <a:bodyPr/>
        <a:lstStyle/>
        <a:p>
          <a:endParaRPr lang="en-US"/>
        </a:p>
      </dgm:t>
    </dgm:pt>
    <dgm:pt modelId="{1EF0F31E-F6E3-4F1F-90B9-311328C874F4}" type="sibTrans" cxnId="{D2856B85-A344-43BB-B1DD-9D2C3D829077}">
      <dgm:prSet/>
      <dgm:spPr/>
      <dgm:t>
        <a:bodyPr/>
        <a:lstStyle/>
        <a:p>
          <a:endParaRPr lang="en-US"/>
        </a:p>
      </dgm:t>
    </dgm:pt>
    <dgm:pt modelId="{EA64CD68-164C-4D5C-B4ED-1D0F7132BC3B}">
      <dgm:prSet phldrT="[Text]" phldr="0"/>
      <dgm:spPr/>
      <dgm:t>
        <a:bodyPr/>
        <a:lstStyle/>
        <a:p>
          <a:pPr rtl="0"/>
          <a:r>
            <a:rPr lang="en-US" dirty="0">
              <a:latin typeface="Arial"/>
            </a:rPr>
            <a:t>Is local student performance showing the same areas of need as statewide student performance?</a:t>
          </a:r>
          <a:endParaRPr lang="en-US" dirty="0"/>
        </a:p>
      </dgm:t>
    </dgm:pt>
    <dgm:pt modelId="{E2C8C20E-226E-4047-9755-DF997EC4A6E6}" type="parTrans" cxnId="{603B96DD-8D50-4011-A15E-87D7424BFA6C}">
      <dgm:prSet/>
      <dgm:spPr/>
      <dgm:t>
        <a:bodyPr/>
        <a:lstStyle/>
        <a:p>
          <a:endParaRPr lang="en-US"/>
        </a:p>
      </dgm:t>
    </dgm:pt>
    <dgm:pt modelId="{166F5198-313B-400A-8CE2-E6CEDF4AA820}" type="sibTrans" cxnId="{603B96DD-8D50-4011-A15E-87D7424BFA6C}">
      <dgm:prSet/>
      <dgm:spPr/>
      <dgm:t>
        <a:bodyPr/>
        <a:lstStyle/>
        <a:p>
          <a:endParaRPr lang="en-US"/>
        </a:p>
      </dgm:t>
    </dgm:pt>
    <dgm:pt modelId="{557F3D95-1149-4E76-AF9F-E1B292C9B34A}">
      <dgm:prSet phldrT="[Text]" phldr="0"/>
      <dgm:spPr/>
      <dgm:t>
        <a:bodyPr/>
        <a:lstStyle/>
        <a:p>
          <a:pPr rtl="0"/>
          <a:r>
            <a:rPr lang="en-US" dirty="0">
              <a:latin typeface="Arial"/>
            </a:rPr>
            <a:t>Can schools and districts engage with one another to learn from each other if there are differences?</a:t>
          </a:r>
          <a:endParaRPr lang="en-US" dirty="0"/>
        </a:p>
      </dgm:t>
    </dgm:pt>
    <dgm:pt modelId="{61DBFD78-458F-497C-BC6D-5511ADEF6CF0}" type="parTrans" cxnId="{13402D6C-5ECD-4F12-B3E9-9AF175846E5E}">
      <dgm:prSet/>
      <dgm:spPr/>
      <dgm:t>
        <a:bodyPr/>
        <a:lstStyle/>
        <a:p>
          <a:endParaRPr lang="en-US"/>
        </a:p>
      </dgm:t>
    </dgm:pt>
    <dgm:pt modelId="{F1CD8B24-DD2A-48A4-BF77-19CF0E751E7F}" type="sibTrans" cxnId="{13402D6C-5ECD-4F12-B3E9-9AF175846E5E}">
      <dgm:prSet/>
      <dgm:spPr/>
      <dgm:t>
        <a:bodyPr/>
        <a:lstStyle/>
        <a:p>
          <a:endParaRPr lang="en-US"/>
        </a:p>
      </dgm:t>
    </dgm:pt>
    <dgm:pt modelId="{2D6A43E3-3BC9-4584-ACE0-F36FA88E0896}">
      <dgm:prSet phldr="0"/>
      <dgm:spPr/>
      <dgm:t>
        <a:bodyPr/>
        <a:lstStyle/>
        <a:p>
          <a:pPr rtl="0"/>
          <a:r>
            <a:rPr lang="en-US" dirty="0">
              <a:latin typeface="Arial"/>
            </a:rPr>
            <a:t>Professional learning for teachers</a:t>
          </a:r>
        </a:p>
      </dgm:t>
    </dgm:pt>
    <dgm:pt modelId="{931A51DF-DE51-4884-B8C5-2A720D5AC1BD}" type="parTrans" cxnId="{C04FA3D6-E92F-4CF4-9E48-D8B97CA1CDB3}">
      <dgm:prSet/>
      <dgm:spPr/>
    </dgm:pt>
    <dgm:pt modelId="{62039D45-F261-4B65-8D48-1F8C4C7FFD48}" type="sibTrans" cxnId="{C04FA3D6-E92F-4CF4-9E48-D8B97CA1CDB3}">
      <dgm:prSet/>
      <dgm:spPr/>
    </dgm:pt>
    <dgm:pt modelId="{090BAE5D-3111-4D03-9C48-60360659A5AB}">
      <dgm:prSet phldr="0"/>
      <dgm:spPr/>
      <dgm:t>
        <a:bodyPr/>
        <a:lstStyle/>
        <a:p>
          <a:pPr rtl="0"/>
          <a:r>
            <a:rPr lang="en-US" dirty="0">
              <a:latin typeface="Arial"/>
            </a:rPr>
            <a:t>Additional supports or resources for instruction and learning</a:t>
          </a:r>
        </a:p>
      </dgm:t>
    </dgm:pt>
    <dgm:pt modelId="{F29EDA52-7308-4676-8473-E87862508824}" type="parTrans" cxnId="{8D24C0F1-CEF9-4FC6-923F-E09287CD69C5}">
      <dgm:prSet/>
      <dgm:spPr/>
    </dgm:pt>
    <dgm:pt modelId="{1C0EE504-4E9F-4AD1-B9FB-704D729DB369}" type="sibTrans" cxnId="{8D24C0F1-CEF9-4FC6-923F-E09287CD69C5}">
      <dgm:prSet/>
      <dgm:spPr/>
    </dgm:pt>
    <dgm:pt modelId="{AD8E214E-03B2-4544-86E3-68F6DD6D8056}">
      <dgm:prSet phldr="0"/>
      <dgm:spPr/>
      <dgm:t>
        <a:bodyPr/>
        <a:lstStyle/>
        <a:p>
          <a:pPr rtl="0"/>
          <a:r>
            <a:rPr lang="en-US" dirty="0">
              <a:latin typeface="Arial"/>
            </a:rPr>
            <a:t>Differentiated support</a:t>
          </a:r>
        </a:p>
      </dgm:t>
    </dgm:pt>
    <dgm:pt modelId="{FAFA8538-968E-484D-82FD-680A1CB058A6}" type="parTrans" cxnId="{92A3A7B3-6394-4B08-9F6E-CD9C1D28CAEF}">
      <dgm:prSet/>
      <dgm:spPr/>
    </dgm:pt>
    <dgm:pt modelId="{4EB96EE0-626E-4A2E-AEE1-F22FCCFC1924}" type="sibTrans" cxnId="{92A3A7B3-6394-4B08-9F6E-CD9C1D28CAEF}">
      <dgm:prSet/>
      <dgm:spPr/>
    </dgm:pt>
    <dgm:pt modelId="{96810C22-CBFE-4CE7-8179-D01408CC4B85}">
      <dgm:prSet phldr="0"/>
      <dgm:spPr/>
      <dgm:t>
        <a:bodyPr/>
        <a:lstStyle/>
        <a:p>
          <a:pPr rtl="0"/>
          <a:endParaRPr lang="en-US">
            <a:latin typeface="Arial"/>
          </a:endParaRPr>
        </a:p>
      </dgm:t>
    </dgm:pt>
    <dgm:pt modelId="{1703E053-B3CB-46BC-8CF4-9895E81E2595}" type="parTrans" cxnId="{6726DAC3-B311-4151-B593-39BBEE497A59}">
      <dgm:prSet/>
      <dgm:spPr/>
    </dgm:pt>
    <dgm:pt modelId="{E557649B-ED8F-4834-8803-162DDFBA738E}" type="sibTrans" cxnId="{6726DAC3-B311-4151-B593-39BBEE497A59}">
      <dgm:prSet/>
      <dgm:spPr/>
    </dgm:pt>
    <dgm:pt modelId="{F950284D-3CBD-4C0B-829C-714385F8D5E4}" type="pres">
      <dgm:prSet presAssocID="{BE869130-713C-47E2-8542-2E4B26449368}" presName="Name0" presStyleCnt="0">
        <dgm:presLayoutVars>
          <dgm:dir/>
          <dgm:animLvl val="lvl"/>
          <dgm:resizeHandles/>
        </dgm:presLayoutVars>
      </dgm:prSet>
      <dgm:spPr/>
    </dgm:pt>
    <dgm:pt modelId="{F999FC64-93E2-41A7-AB45-6C3EFF5A64D2}" type="pres">
      <dgm:prSet presAssocID="{666F7956-5428-4402-8890-CEE22378B23A}" presName="linNode" presStyleCnt="0"/>
      <dgm:spPr/>
    </dgm:pt>
    <dgm:pt modelId="{B41024FA-52ED-415E-AA36-94F6E75CF0FB}" type="pres">
      <dgm:prSet presAssocID="{666F7956-5428-4402-8890-CEE22378B23A}" presName="parentShp" presStyleLbl="node1" presStyleIdx="0" presStyleCnt="2">
        <dgm:presLayoutVars>
          <dgm:bulletEnabled val="1"/>
        </dgm:presLayoutVars>
      </dgm:prSet>
      <dgm:spPr/>
    </dgm:pt>
    <dgm:pt modelId="{85C2166B-DF65-460F-B58F-E3BC61FDF827}" type="pres">
      <dgm:prSet presAssocID="{666F7956-5428-4402-8890-CEE22378B23A}" presName="childShp" presStyleLbl="bgAccFollowNode1" presStyleIdx="0" presStyleCnt="2">
        <dgm:presLayoutVars>
          <dgm:bulletEnabled val="1"/>
        </dgm:presLayoutVars>
      </dgm:prSet>
      <dgm:spPr/>
    </dgm:pt>
    <dgm:pt modelId="{F7FCB4DE-86A6-41D2-8023-5CAE78880985}" type="pres">
      <dgm:prSet presAssocID="{663255BC-294D-4E9D-B0F2-2CD89CE5A424}" presName="spacing" presStyleCnt="0"/>
      <dgm:spPr/>
    </dgm:pt>
    <dgm:pt modelId="{34942D35-5A43-4AA7-8628-F6D6FEF81299}" type="pres">
      <dgm:prSet presAssocID="{9BE3227F-C490-4AAA-966B-2B49C32AEEFB}" presName="linNode" presStyleCnt="0"/>
      <dgm:spPr/>
    </dgm:pt>
    <dgm:pt modelId="{F0AE756B-6CEE-4956-AAD8-69FAA7ABF48B}" type="pres">
      <dgm:prSet presAssocID="{9BE3227F-C490-4AAA-966B-2B49C32AEEFB}" presName="parentShp" presStyleLbl="node1" presStyleIdx="1" presStyleCnt="2">
        <dgm:presLayoutVars>
          <dgm:bulletEnabled val="1"/>
        </dgm:presLayoutVars>
      </dgm:prSet>
      <dgm:spPr/>
    </dgm:pt>
    <dgm:pt modelId="{6BD02520-B462-47EF-B18A-D33A606746E9}" type="pres">
      <dgm:prSet presAssocID="{9BE3227F-C490-4AAA-966B-2B49C32AEEFB}" presName="childShp" presStyleLbl="bgAccFollowNode1" presStyleIdx="1" presStyleCnt="2">
        <dgm:presLayoutVars>
          <dgm:bulletEnabled val="1"/>
        </dgm:presLayoutVars>
      </dgm:prSet>
      <dgm:spPr/>
    </dgm:pt>
  </dgm:ptLst>
  <dgm:cxnLst>
    <dgm:cxn modelId="{F5E7A138-91AC-45CE-9AEE-0FB334AA1E1E}" srcId="{666F7956-5428-4402-8890-CEE22378B23A}" destId="{640C1285-7961-4C4F-B980-0E75C781FF2A}" srcOrd="1" destOrd="0" parTransId="{0F80D442-C43F-40A2-A3A5-C0BB14998471}" sibTransId="{B4BF54E9-8947-454B-AC3A-D89AF3EA0621}"/>
    <dgm:cxn modelId="{13402D6C-5ECD-4F12-B3E9-9AF175846E5E}" srcId="{9BE3227F-C490-4AAA-966B-2B49C32AEEFB}" destId="{557F3D95-1149-4E76-AF9F-E1B292C9B34A}" srcOrd="1" destOrd="0" parTransId="{61DBFD78-458F-497C-BC6D-5511ADEF6CF0}" sibTransId="{F1CD8B24-DD2A-48A4-BF77-19CF0E751E7F}"/>
    <dgm:cxn modelId="{E75BC870-F15E-4000-976B-0359EF7717D9}" type="presOf" srcId="{96810C22-CBFE-4CE7-8179-D01408CC4B85}" destId="{6BD02520-B462-47EF-B18A-D33A606746E9}" srcOrd="0" destOrd="2" presId="urn:microsoft.com/office/officeart/2005/8/layout/vList6"/>
    <dgm:cxn modelId="{831C3083-25CB-4812-9691-57A3B1FAA0A0}" type="presOf" srcId="{AD8E214E-03B2-4544-86E3-68F6DD6D8056}" destId="{85C2166B-DF65-460F-B58F-E3BC61FDF827}" srcOrd="0" destOrd="4" presId="urn:microsoft.com/office/officeart/2005/8/layout/vList6"/>
    <dgm:cxn modelId="{75139383-4D71-411D-8379-87B050E4B486}" srcId="{BE869130-713C-47E2-8542-2E4B26449368}" destId="{666F7956-5428-4402-8890-CEE22378B23A}" srcOrd="0" destOrd="0" parTransId="{AD6825AE-B5C4-499B-97F7-5F95FF3C0D85}" sibTransId="{663255BC-294D-4E9D-B0F2-2CD89CE5A424}"/>
    <dgm:cxn modelId="{D2856B85-A344-43BB-B1DD-9D2C3D829077}" srcId="{BE869130-713C-47E2-8542-2E4B26449368}" destId="{9BE3227F-C490-4AAA-966B-2B49C32AEEFB}" srcOrd="1" destOrd="0" parTransId="{014E5151-ACAA-44ED-9C75-AD3786CB60D0}" sibTransId="{1EF0F31E-F6E3-4F1F-90B9-311328C874F4}"/>
    <dgm:cxn modelId="{9936408C-97A8-46E2-9452-FAF349F7AEE0}" type="presOf" srcId="{557F3D95-1149-4E76-AF9F-E1B292C9B34A}" destId="{6BD02520-B462-47EF-B18A-D33A606746E9}" srcOrd="0" destOrd="1" presId="urn:microsoft.com/office/officeart/2005/8/layout/vList6"/>
    <dgm:cxn modelId="{6B20978C-9553-4634-BF95-FB98BD2D14FB}" type="presOf" srcId="{2B89AACB-9C8F-4AB7-8252-D43480D34694}" destId="{85C2166B-DF65-460F-B58F-E3BC61FDF827}" srcOrd="0" destOrd="0" presId="urn:microsoft.com/office/officeart/2005/8/layout/vList6"/>
    <dgm:cxn modelId="{DA7CDD93-2372-49FA-B682-70339B4B3E35}" type="presOf" srcId="{666F7956-5428-4402-8890-CEE22378B23A}" destId="{B41024FA-52ED-415E-AA36-94F6E75CF0FB}" srcOrd="0" destOrd="0" presId="urn:microsoft.com/office/officeart/2005/8/layout/vList6"/>
    <dgm:cxn modelId="{9A06669F-1F0F-49E7-AE1E-2CD0DF3FB05E}" type="presOf" srcId="{EA64CD68-164C-4D5C-B4ED-1D0F7132BC3B}" destId="{6BD02520-B462-47EF-B18A-D33A606746E9}" srcOrd="0" destOrd="0" presId="urn:microsoft.com/office/officeart/2005/8/layout/vList6"/>
    <dgm:cxn modelId="{3869799F-3A48-4010-A258-15CA678EF5A1}" srcId="{666F7956-5428-4402-8890-CEE22378B23A}" destId="{2B89AACB-9C8F-4AB7-8252-D43480D34694}" srcOrd="0" destOrd="0" parTransId="{FA1B8A83-A47E-44C9-A75A-F9BF9AFE5B92}" sibTransId="{B3556B8A-330F-466A-B8BE-F52BBD476B8C}"/>
    <dgm:cxn modelId="{92A3A7B3-6394-4B08-9F6E-CD9C1D28CAEF}" srcId="{666F7956-5428-4402-8890-CEE22378B23A}" destId="{AD8E214E-03B2-4544-86E3-68F6DD6D8056}" srcOrd="4" destOrd="0" parTransId="{FAFA8538-968E-484D-82FD-680A1CB058A6}" sibTransId="{4EB96EE0-626E-4A2E-AEE1-F22FCCFC1924}"/>
    <dgm:cxn modelId="{4BC3F4C1-9489-4044-A04E-C1CFB9CBF680}" type="presOf" srcId="{9BE3227F-C490-4AAA-966B-2B49C32AEEFB}" destId="{F0AE756B-6CEE-4956-AAD8-69FAA7ABF48B}" srcOrd="0" destOrd="0" presId="urn:microsoft.com/office/officeart/2005/8/layout/vList6"/>
    <dgm:cxn modelId="{6726DAC3-B311-4151-B593-39BBEE497A59}" srcId="{9BE3227F-C490-4AAA-966B-2B49C32AEEFB}" destId="{96810C22-CBFE-4CE7-8179-D01408CC4B85}" srcOrd="2" destOrd="0" parTransId="{1703E053-B3CB-46BC-8CF4-9895E81E2595}" sibTransId="{E557649B-ED8F-4834-8803-162DDFBA738E}"/>
    <dgm:cxn modelId="{7C446CCE-9BE3-42F7-AF7B-C1CB75B6E636}" type="presOf" srcId="{BE869130-713C-47E2-8542-2E4B26449368}" destId="{F950284D-3CBD-4C0B-829C-714385F8D5E4}" srcOrd="0" destOrd="0" presId="urn:microsoft.com/office/officeart/2005/8/layout/vList6"/>
    <dgm:cxn modelId="{C04FA3D6-E92F-4CF4-9E48-D8B97CA1CDB3}" srcId="{666F7956-5428-4402-8890-CEE22378B23A}" destId="{2D6A43E3-3BC9-4584-ACE0-F36FA88E0896}" srcOrd="2" destOrd="0" parTransId="{931A51DF-DE51-4884-B8C5-2A720D5AC1BD}" sibTransId="{62039D45-F261-4B65-8D48-1F8C4C7FFD48}"/>
    <dgm:cxn modelId="{603B96DD-8D50-4011-A15E-87D7424BFA6C}" srcId="{9BE3227F-C490-4AAA-966B-2B49C32AEEFB}" destId="{EA64CD68-164C-4D5C-B4ED-1D0F7132BC3B}" srcOrd="0" destOrd="0" parTransId="{E2C8C20E-226E-4047-9755-DF997EC4A6E6}" sibTransId="{166F5198-313B-400A-8CE2-E6CEDF4AA820}"/>
    <dgm:cxn modelId="{CEDAF1DD-D0D8-4CE7-9E66-14BA746B0443}" type="presOf" srcId="{2D6A43E3-3BC9-4584-ACE0-F36FA88E0896}" destId="{85C2166B-DF65-460F-B58F-E3BC61FDF827}" srcOrd="0" destOrd="2" presId="urn:microsoft.com/office/officeart/2005/8/layout/vList6"/>
    <dgm:cxn modelId="{08CFF3DD-86E1-4A12-87FC-D197D896AD65}" type="presOf" srcId="{640C1285-7961-4C4F-B980-0E75C781FF2A}" destId="{85C2166B-DF65-460F-B58F-E3BC61FDF827}" srcOrd="0" destOrd="1" presId="urn:microsoft.com/office/officeart/2005/8/layout/vList6"/>
    <dgm:cxn modelId="{77305DE3-C985-4E14-A880-63E81AB97B4B}" type="presOf" srcId="{090BAE5D-3111-4D03-9C48-60360659A5AB}" destId="{85C2166B-DF65-460F-B58F-E3BC61FDF827}" srcOrd="0" destOrd="3" presId="urn:microsoft.com/office/officeart/2005/8/layout/vList6"/>
    <dgm:cxn modelId="{8D24C0F1-CEF9-4FC6-923F-E09287CD69C5}" srcId="{666F7956-5428-4402-8890-CEE22378B23A}" destId="{090BAE5D-3111-4D03-9C48-60360659A5AB}" srcOrd="3" destOrd="0" parTransId="{F29EDA52-7308-4676-8473-E87862508824}" sibTransId="{1C0EE504-4E9F-4AD1-B9FB-704D729DB369}"/>
    <dgm:cxn modelId="{A094BD40-6286-4E57-B61E-574341C2798E}" type="presParOf" srcId="{F950284D-3CBD-4C0B-829C-714385F8D5E4}" destId="{F999FC64-93E2-41A7-AB45-6C3EFF5A64D2}" srcOrd="0" destOrd="0" presId="urn:microsoft.com/office/officeart/2005/8/layout/vList6"/>
    <dgm:cxn modelId="{BFC5D358-F3A3-46C2-86EC-945CEC8187CC}" type="presParOf" srcId="{F999FC64-93E2-41A7-AB45-6C3EFF5A64D2}" destId="{B41024FA-52ED-415E-AA36-94F6E75CF0FB}" srcOrd="0" destOrd="0" presId="urn:microsoft.com/office/officeart/2005/8/layout/vList6"/>
    <dgm:cxn modelId="{8AD6DA23-961C-42EC-8F11-AFBF42D0BF07}" type="presParOf" srcId="{F999FC64-93E2-41A7-AB45-6C3EFF5A64D2}" destId="{85C2166B-DF65-460F-B58F-E3BC61FDF827}" srcOrd="1" destOrd="0" presId="urn:microsoft.com/office/officeart/2005/8/layout/vList6"/>
    <dgm:cxn modelId="{4A7218D0-6DC6-4821-B549-29F0D560B860}" type="presParOf" srcId="{F950284D-3CBD-4C0B-829C-714385F8D5E4}" destId="{F7FCB4DE-86A6-41D2-8023-5CAE78880985}" srcOrd="1" destOrd="0" presId="urn:microsoft.com/office/officeart/2005/8/layout/vList6"/>
    <dgm:cxn modelId="{8F6BFB83-15B6-4A62-836C-7CDCDDC47421}" type="presParOf" srcId="{F950284D-3CBD-4C0B-829C-714385F8D5E4}" destId="{34942D35-5A43-4AA7-8628-F6D6FEF81299}" srcOrd="2" destOrd="0" presId="urn:microsoft.com/office/officeart/2005/8/layout/vList6"/>
    <dgm:cxn modelId="{41D67C46-58C4-429C-A22C-74E974401CE8}" type="presParOf" srcId="{34942D35-5A43-4AA7-8628-F6D6FEF81299}" destId="{F0AE756B-6CEE-4956-AAD8-69FAA7ABF48B}" srcOrd="0" destOrd="0" presId="urn:microsoft.com/office/officeart/2005/8/layout/vList6"/>
    <dgm:cxn modelId="{B654DE7D-91B5-468D-9A29-AE9047C4FA49}" type="presParOf" srcId="{34942D35-5A43-4AA7-8628-F6D6FEF81299}" destId="{6BD02520-B462-47EF-B18A-D33A606746E9}"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C78B5A-4CA0-44AE-8848-6E92BB5B63FA}">
      <dsp:nvSpPr>
        <dsp:cNvPr id="0" name=""/>
        <dsp:cNvSpPr/>
      </dsp:nvSpPr>
      <dsp:spPr>
        <a:xfrm>
          <a:off x="2225040" y="2172962"/>
          <a:ext cx="1645920" cy="1645920"/>
        </a:xfrm>
        <a:prstGeom prst="ellipse">
          <a:avLst/>
        </a:prstGeom>
        <a:solidFill>
          <a:srgbClr val="151F46"/>
        </a:solidFill>
        <a:ln w="25400" cap="flat" cmpd="sng" algn="ctr">
          <a:noFill/>
          <a:prstDash val="solid"/>
        </a:ln>
        <a:effectLst/>
        <a:scene3d>
          <a:camera prst="orthographicFront">
            <a:rot lat="0" lon="0" rev="0"/>
          </a:camera>
          <a:lightRig rig="contrasting" dir="t">
            <a:rot lat="0" lon="0" rev="7800000"/>
          </a:lightRig>
        </a:scene3d>
        <a:sp3d>
          <a:bevelT w="139700" h="139700"/>
        </a:sp3d>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a:latin typeface="Oswald" panose="020B0604020202020204"/>
            </a:rPr>
            <a:t>School Response</a:t>
          </a:r>
        </a:p>
      </dsp:txBody>
      <dsp:txXfrm>
        <a:off x="2466079" y="2414001"/>
        <a:ext cx="1163842" cy="1163842"/>
      </dsp:txXfrm>
    </dsp:sp>
    <dsp:sp modelId="{D46BF04E-4E8B-4EC9-9C63-D6D4A852EDE8}">
      <dsp:nvSpPr>
        <dsp:cNvPr id="0" name=""/>
        <dsp:cNvSpPr/>
      </dsp:nvSpPr>
      <dsp:spPr>
        <a:xfrm rot="11700000">
          <a:off x="758329" y="2340572"/>
          <a:ext cx="1438394" cy="469087"/>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FA1D61F-5797-4188-949E-9388C4B25E98}">
      <dsp:nvSpPr>
        <dsp:cNvPr id="0" name=""/>
        <dsp:cNvSpPr/>
      </dsp:nvSpPr>
      <dsp:spPr>
        <a:xfrm>
          <a:off x="1023" y="1763524"/>
          <a:ext cx="1563624" cy="1250899"/>
        </a:xfrm>
        <a:prstGeom prst="roundRect">
          <a:avLst>
            <a:gd name="adj" fmla="val 10000"/>
          </a:avLst>
        </a:prstGeom>
        <a:solidFill>
          <a:schemeClr val="accent1">
            <a:hueOff val="0"/>
            <a:satOff val="0"/>
            <a:lumOff val="0"/>
            <a:alphaOff val="0"/>
          </a:schemeClr>
        </a:solidFill>
        <a:ln w="25400" cap="flat" cmpd="sng" algn="ctr">
          <a:noFill/>
          <a:prstDash val="solid"/>
        </a:ln>
        <a:effectLst/>
        <a:scene3d>
          <a:camera prst="orthographicFront">
            <a:rot lat="0" lon="0" rev="0"/>
          </a:camera>
          <a:lightRig rig="contrasting" dir="t">
            <a:rot lat="0" lon="0" rev="7800000"/>
          </a:lightRig>
        </a:scene3d>
        <a:sp3d>
          <a:bevelT w="139700" h="139700"/>
        </a:sp3d>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35000"/>
            </a:spcAft>
            <a:buNone/>
          </a:pPr>
          <a:r>
            <a:rPr lang="en-US" sz="1900" kern="1200">
              <a:latin typeface="Oswald" panose="020B0604020202020204"/>
            </a:rPr>
            <a:t>Classroom Observations</a:t>
          </a:r>
        </a:p>
      </dsp:txBody>
      <dsp:txXfrm>
        <a:off x="37661" y="1800162"/>
        <a:ext cx="1490348" cy="1177623"/>
      </dsp:txXfrm>
    </dsp:sp>
    <dsp:sp modelId="{B9AA2903-FEAA-4C86-9C09-C2BAC80F897F}">
      <dsp:nvSpPr>
        <dsp:cNvPr id="0" name=""/>
        <dsp:cNvSpPr/>
      </dsp:nvSpPr>
      <dsp:spPr>
        <a:xfrm rot="14700000">
          <a:off x="1641679" y="1287837"/>
          <a:ext cx="1438394" cy="469087"/>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93EDDE9-BA00-4891-B4CC-70CADCB6303B}">
      <dsp:nvSpPr>
        <dsp:cNvPr id="0" name=""/>
        <dsp:cNvSpPr/>
      </dsp:nvSpPr>
      <dsp:spPr>
        <a:xfrm>
          <a:off x="1275118" y="245117"/>
          <a:ext cx="1563624" cy="1250899"/>
        </a:xfrm>
        <a:prstGeom prst="roundRect">
          <a:avLst>
            <a:gd name="adj" fmla="val 10000"/>
          </a:avLst>
        </a:prstGeom>
        <a:solidFill>
          <a:schemeClr val="accent1">
            <a:hueOff val="0"/>
            <a:satOff val="0"/>
            <a:lumOff val="0"/>
            <a:alphaOff val="0"/>
          </a:schemeClr>
        </a:solidFill>
        <a:ln w="25400" cap="flat" cmpd="sng" algn="ctr">
          <a:noFill/>
          <a:prstDash val="solid"/>
        </a:ln>
        <a:effectLst/>
        <a:scene3d>
          <a:camera prst="orthographicFront">
            <a:rot lat="0" lon="0" rev="0"/>
          </a:camera>
          <a:lightRig rig="contrasting" dir="t">
            <a:rot lat="0" lon="0" rev="7800000"/>
          </a:lightRig>
        </a:scene3d>
        <a:sp3d>
          <a:bevelT w="139700" h="139700"/>
        </a:sp3d>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35000"/>
            </a:spcAft>
            <a:buNone/>
          </a:pPr>
          <a:r>
            <a:rPr lang="en-US" sz="1900" kern="1200">
              <a:latin typeface="Oswald" panose="020B0604020202020204"/>
            </a:rPr>
            <a:t>Local &amp; Interim Assessment Data</a:t>
          </a:r>
        </a:p>
      </dsp:txBody>
      <dsp:txXfrm>
        <a:off x="1311756" y="281755"/>
        <a:ext cx="1490348" cy="1177623"/>
      </dsp:txXfrm>
    </dsp:sp>
    <dsp:sp modelId="{EC96F60C-DE50-4FD1-9683-832D728E0C6A}">
      <dsp:nvSpPr>
        <dsp:cNvPr id="0" name=""/>
        <dsp:cNvSpPr/>
      </dsp:nvSpPr>
      <dsp:spPr>
        <a:xfrm rot="17700000">
          <a:off x="3015926" y="1287837"/>
          <a:ext cx="1438394" cy="469087"/>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1160212-0A42-4E91-9E1C-9A217D8D4544}">
      <dsp:nvSpPr>
        <dsp:cNvPr id="0" name=""/>
        <dsp:cNvSpPr/>
      </dsp:nvSpPr>
      <dsp:spPr>
        <a:xfrm>
          <a:off x="3257257" y="245117"/>
          <a:ext cx="1563624" cy="1250899"/>
        </a:xfrm>
        <a:prstGeom prst="roundRect">
          <a:avLst>
            <a:gd name="adj" fmla="val 10000"/>
          </a:avLst>
        </a:prstGeom>
        <a:solidFill>
          <a:schemeClr val="accent1">
            <a:hueOff val="0"/>
            <a:satOff val="0"/>
            <a:lumOff val="0"/>
            <a:alphaOff val="0"/>
          </a:schemeClr>
        </a:solidFill>
        <a:ln w="25400" cap="flat" cmpd="sng" algn="ctr">
          <a:noFill/>
          <a:prstDash val="solid"/>
        </a:ln>
        <a:effectLst/>
        <a:scene3d>
          <a:camera prst="orthographicFront">
            <a:rot lat="0" lon="0" rev="0"/>
          </a:camera>
          <a:lightRig rig="contrasting" dir="t">
            <a:rot lat="0" lon="0" rev="7800000"/>
          </a:lightRig>
        </a:scene3d>
        <a:sp3d>
          <a:bevelT w="139700" h="139700"/>
        </a:sp3d>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35000"/>
            </a:spcAft>
            <a:buNone/>
          </a:pPr>
          <a:r>
            <a:rPr lang="en-US" sz="1900" kern="1200">
              <a:latin typeface="Oswald" panose="020B0604020202020204"/>
            </a:rPr>
            <a:t>Non-Assessment Data</a:t>
          </a:r>
        </a:p>
      </dsp:txBody>
      <dsp:txXfrm>
        <a:off x="3293895" y="281755"/>
        <a:ext cx="1490348" cy="1177623"/>
      </dsp:txXfrm>
    </dsp:sp>
    <dsp:sp modelId="{074272FD-B4CB-44D2-A6C5-3693B589B924}">
      <dsp:nvSpPr>
        <dsp:cNvPr id="0" name=""/>
        <dsp:cNvSpPr/>
      </dsp:nvSpPr>
      <dsp:spPr>
        <a:xfrm rot="20700000">
          <a:off x="3899275" y="2340572"/>
          <a:ext cx="1438394" cy="469087"/>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EEC1813-4A10-490E-9C23-815EB1DD5273}">
      <dsp:nvSpPr>
        <dsp:cNvPr id="0" name=""/>
        <dsp:cNvSpPr/>
      </dsp:nvSpPr>
      <dsp:spPr>
        <a:xfrm>
          <a:off x="4531352" y="1763524"/>
          <a:ext cx="1563624" cy="1250899"/>
        </a:xfrm>
        <a:prstGeom prst="roundRect">
          <a:avLst>
            <a:gd name="adj" fmla="val 10000"/>
          </a:avLst>
        </a:prstGeom>
        <a:solidFill>
          <a:schemeClr val="accent1">
            <a:hueOff val="0"/>
            <a:satOff val="0"/>
            <a:lumOff val="0"/>
            <a:alphaOff val="0"/>
          </a:schemeClr>
        </a:solidFill>
        <a:ln w="25400" cap="flat" cmpd="sng" algn="ctr">
          <a:noFill/>
          <a:prstDash val="solid"/>
        </a:ln>
        <a:effectLst/>
        <a:scene3d>
          <a:camera prst="orthographicFront">
            <a:rot lat="0" lon="0" rev="0"/>
          </a:camera>
          <a:lightRig rig="contrasting" dir="t">
            <a:rot lat="0" lon="0" rev="7800000"/>
          </a:lightRig>
        </a:scene3d>
        <a:sp3d>
          <a:bevelT w="139700" h="139700"/>
        </a:sp3d>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35000"/>
            </a:spcAft>
            <a:buNone/>
          </a:pPr>
          <a:r>
            <a:rPr lang="en-US" sz="1900" kern="1200">
              <a:latin typeface="Oswald" panose="020B0604020202020204"/>
            </a:rPr>
            <a:t>State Academic Impact Data</a:t>
          </a:r>
        </a:p>
      </dsp:txBody>
      <dsp:txXfrm>
        <a:off x="4567990" y="1800162"/>
        <a:ext cx="1490348" cy="11776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ACD34E-09CF-49B8-BA07-F49B7D1A329C}">
      <dsp:nvSpPr>
        <dsp:cNvPr id="0" name=""/>
        <dsp:cNvSpPr/>
      </dsp:nvSpPr>
      <dsp:spPr>
        <a:xfrm>
          <a:off x="2223970" y="1353061"/>
          <a:ext cx="2393249" cy="1101453"/>
        </a:xfrm>
        <a:prstGeom prst="roundRect">
          <a:avLst/>
        </a:prstGeom>
        <a:solidFill>
          <a:srgbClr val="151F46"/>
        </a:solidFill>
        <a:ln w="25400" cap="flat" cmpd="sng" algn="ctr">
          <a:noFill/>
          <a:prstDash val="solid"/>
        </a:ln>
        <a:effectLst/>
        <a:scene3d>
          <a:camera prst="orthographicFront">
            <a:rot lat="0" lon="0" rev="0"/>
          </a:camera>
          <a:lightRig rig="contrasting" dir="t">
            <a:rot lat="0" lon="0" rev="7800000"/>
          </a:lightRig>
        </a:scene3d>
        <a:sp3d>
          <a:bevelT w="139700" h="139700"/>
        </a:sp3d>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kern="1200">
              <a:latin typeface="Oswald" panose="020B0604020202020204" charset="0"/>
            </a:rPr>
            <a:t>Comprehensive, Multi-Year Response</a:t>
          </a:r>
        </a:p>
      </dsp:txBody>
      <dsp:txXfrm>
        <a:off x="2277739" y="1406830"/>
        <a:ext cx="2285711" cy="993915"/>
      </dsp:txXfrm>
    </dsp:sp>
    <dsp:sp modelId="{EF73E956-A268-4A14-929F-701B518700A8}">
      <dsp:nvSpPr>
        <dsp:cNvPr id="0" name=""/>
        <dsp:cNvSpPr/>
      </dsp:nvSpPr>
      <dsp:spPr>
        <a:xfrm rot="16212703">
          <a:off x="3214614" y="1144275"/>
          <a:ext cx="417574" cy="0"/>
        </a:xfrm>
        <a:custGeom>
          <a:avLst/>
          <a:gdLst/>
          <a:ahLst/>
          <a:cxnLst/>
          <a:rect l="0" t="0" r="0" b="0"/>
          <a:pathLst>
            <a:path>
              <a:moveTo>
                <a:pt x="0" y="0"/>
              </a:moveTo>
              <a:lnTo>
                <a:pt x="417574" y="0"/>
              </a:lnTo>
            </a:path>
          </a:pathLst>
        </a:custGeom>
        <a:noFill/>
        <a:ln w="25400" cap="flat" cmpd="sng" algn="ctr">
          <a:solidFill>
            <a:srgbClr val="151F46"/>
          </a:solidFill>
          <a:prstDash val="solid"/>
        </a:ln>
        <a:effectLst/>
      </dsp:spPr>
      <dsp:style>
        <a:lnRef idx="2">
          <a:scrgbClr r="0" g="0" b="0"/>
        </a:lnRef>
        <a:fillRef idx="0">
          <a:scrgbClr r="0" g="0" b="0"/>
        </a:fillRef>
        <a:effectRef idx="0">
          <a:scrgbClr r="0" g="0" b="0"/>
        </a:effectRef>
        <a:fontRef idx="minor"/>
      </dsp:style>
    </dsp:sp>
    <dsp:sp modelId="{D441A579-8C54-496A-BBC8-B88F11275BB2}">
      <dsp:nvSpPr>
        <dsp:cNvPr id="0" name=""/>
        <dsp:cNvSpPr/>
      </dsp:nvSpPr>
      <dsp:spPr>
        <a:xfrm>
          <a:off x="2593873" y="197515"/>
          <a:ext cx="1663326" cy="737973"/>
        </a:xfrm>
        <a:prstGeom prst="roundRect">
          <a:avLst/>
        </a:prstGeom>
        <a:solidFill>
          <a:schemeClr val="accent1">
            <a:hueOff val="0"/>
            <a:satOff val="0"/>
            <a:lumOff val="0"/>
            <a:alphaOff val="0"/>
          </a:schemeClr>
        </a:solidFill>
        <a:ln w="25400" cap="flat" cmpd="sng" algn="ctr">
          <a:noFill/>
          <a:prstDash val="solid"/>
        </a:ln>
        <a:effectLst/>
        <a:scene3d>
          <a:camera prst="orthographicFront">
            <a:rot lat="0" lon="0" rev="0"/>
          </a:camera>
          <a:lightRig rig="contrasting" dir="t">
            <a:rot lat="0" lon="0" rev="7800000"/>
          </a:lightRig>
        </a:scene3d>
        <a:sp3d>
          <a:bevelT w="139700" h="139700"/>
        </a:sp3d>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US" sz="1600" kern="1200">
              <a:solidFill>
                <a:srgbClr val="151F46"/>
              </a:solidFill>
              <a:latin typeface="Oswald" panose="020B0604020202020204" charset="0"/>
            </a:rPr>
            <a:t>Intervention Strategies &amp; Support</a:t>
          </a:r>
        </a:p>
      </dsp:txBody>
      <dsp:txXfrm>
        <a:off x="2629898" y="233540"/>
        <a:ext cx="1591276" cy="665923"/>
      </dsp:txXfrm>
    </dsp:sp>
    <dsp:sp modelId="{D549FA5B-BF0C-4666-9C64-102093631C80}">
      <dsp:nvSpPr>
        <dsp:cNvPr id="0" name=""/>
        <dsp:cNvSpPr/>
      </dsp:nvSpPr>
      <dsp:spPr>
        <a:xfrm rot="2354625">
          <a:off x="4044620" y="2595268"/>
          <a:ext cx="444986" cy="0"/>
        </a:xfrm>
        <a:custGeom>
          <a:avLst/>
          <a:gdLst/>
          <a:ahLst/>
          <a:cxnLst/>
          <a:rect l="0" t="0" r="0" b="0"/>
          <a:pathLst>
            <a:path>
              <a:moveTo>
                <a:pt x="0" y="0"/>
              </a:moveTo>
              <a:lnTo>
                <a:pt x="444986" y="0"/>
              </a:lnTo>
            </a:path>
          </a:pathLst>
        </a:custGeom>
        <a:noFill/>
        <a:ln w="25400" cap="flat" cmpd="sng" algn="ctr">
          <a:solidFill>
            <a:srgbClr val="151F46"/>
          </a:solidFill>
          <a:prstDash val="solid"/>
        </a:ln>
        <a:effectLst/>
      </dsp:spPr>
      <dsp:style>
        <a:lnRef idx="2">
          <a:scrgbClr r="0" g="0" b="0"/>
        </a:lnRef>
        <a:fillRef idx="0">
          <a:scrgbClr r="0" g="0" b="0"/>
        </a:fillRef>
        <a:effectRef idx="0">
          <a:scrgbClr r="0" g="0" b="0"/>
        </a:effectRef>
        <a:fontRef idx="minor"/>
      </dsp:style>
    </dsp:sp>
    <dsp:sp modelId="{57541CE8-FD09-4EE7-B2DB-2D19C3EE6710}">
      <dsp:nvSpPr>
        <dsp:cNvPr id="0" name=""/>
        <dsp:cNvSpPr/>
      </dsp:nvSpPr>
      <dsp:spPr>
        <a:xfrm>
          <a:off x="4056845" y="2736022"/>
          <a:ext cx="1668595" cy="737973"/>
        </a:xfrm>
        <a:prstGeom prst="roundRect">
          <a:avLst/>
        </a:prstGeom>
        <a:solidFill>
          <a:schemeClr val="accent1">
            <a:hueOff val="0"/>
            <a:satOff val="0"/>
            <a:lumOff val="0"/>
            <a:alphaOff val="0"/>
          </a:schemeClr>
        </a:solidFill>
        <a:ln w="25400" cap="flat" cmpd="sng" algn="ctr">
          <a:noFill/>
          <a:prstDash val="solid"/>
        </a:ln>
        <a:effectLst/>
        <a:scene3d>
          <a:camera prst="orthographicFront">
            <a:rot lat="0" lon="0" rev="0"/>
          </a:camera>
          <a:lightRig rig="contrasting" dir="t">
            <a:rot lat="0" lon="0" rev="7800000"/>
          </a:lightRig>
        </a:scene3d>
        <a:sp3d>
          <a:bevelT w="139700" h="139700"/>
        </a:sp3d>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US" sz="1600" kern="1200">
              <a:solidFill>
                <a:srgbClr val="151F46"/>
              </a:solidFill>
              <a:latin typeface="Oswald" panose="020B0604020202020204" charset="0"/>
            </a:rPr>
            <a:t>Funding Availability &amp; Targeted Use</a:t>
          </a:r>
        </a:p>
      </dsp:txBody>
      <dsp:txXfrm>
        <a:off x="4092870" y="2772047"/>
        <a:ext cx="1596545" cy="665923"/>
      </dsp:txXfrm>
    </dsp:sp>
    <dsp:sp modelId="{2513443B-C55F-4C2B-9A8E-FFF3E6A1B989}">
      <dsp:nvSpPr>
        <dsp:cNvPr id="0" name=""/>
        <dsp:cNvSpPr/>
      </dsp:nvSpPr>
      <dsp:spPr>
        <a:xfrm rot="8434010">
          <a:off x="2358168" y="2595268"/>
          <a:ext cx="443194" cy="0"/>
        </a:xfrm>
        <a:custGeom>
          <a:avLst/>
          <a:gdLst/>
          <a:ahLst/>
          <a:cxnLst/>
          <a:rect l="0" t="0" r="0" b="0"/>
          <a:pathLst>
            <a:path>
              <a:moveTo>
                <a:pt x="0" y="0"/>
              </a:moveTo>
              <a:lnTo>
                <a:pt x="443194" y="0"/>
              </a:lnTo>
            </a:path>
          </a:pathLst>
        </a:custGeom>
        <a:noFill/>
        <a:ln w="25400" cap="flat" cmpd="sng" algn="ctr">
          <a:solidFill>
            <a:srgbClr val="151F46"/>
          </a:solidFill>
          <a:prstDash val="solid"/>
        </a:ln>
        <a:effectLst/>
      </dsp:spPr>
      <dsp:style>
        <a:lnRef idx="2">
          <a:scrgbClr r="0" g="0" b="0"/>
        </a:lnRef>
        <a:fillRef idx="0">
          <a:scrgbClr r="0" g="0" b="0"/>
        </a:fillRef>
        <a:effectRef idx="0">
          <a:scrgbClr r="0" g="0" b="0"/>
        </a:effectRef>
        <a:fontRef idx="minor"/>
      </dsp:style>
    </dsp:sp>
    <dsp:sp modelId="{ABD2DDE2-B6A0-4202-879B-4B402D35A761}">
      <dsp:nvSpPr>
        <dsp:cNvPr id="0" name=""/>
        <dsp:cNvSpPr/>
      </dsp:nvSpPr>
      <dsp:spPr>
        <a:xfrm>
          <a:off x="1093046" y="2736022"/>
          <a:ext cx="1733766" cy="737973"/>
        </a:xfrm>
        <a:prstGeom prst="roundRect">
          <a:avLst/>
        </a:prstGeom>
        <a:solidFill>
          <a:schemeClr val="accent1">
            <a:hueOff val="0"/>
            <a:satOff val="0"/>
            <a:lumOff val="0"/>
            <a:alphaOff val="0"/>
          </a:schemeClr>
        </a:solidFill>
        <a:ln w="25400" cap="flat" cmpd="sng" algn="ctr">
          <a:noFill/>
          <a:prstDash val="solid"/>
        </a:ln>
        <a:effectLst/>
        <a:scene3d>
          <a:camera prst="orthographicFront">
            <a:rot lat="0" lon="0" rev="0"/>
          </a:camera>
          <a:lightRig rig="contrasting" dir="t">
            <a:rot lat="0" lon="0" rev="7800000"/>
          </a:lightRig>
        </a:scene3d>
        <a:sp3d>
          <a:bevelT w="139700" h="139700"/>
        </a:sp3d>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US" sz="1600" kern="1200">
              <a:solidFill>
                <a:srgbClr val="151F46"/>
              </a:solidFill>
              <a:latin typeface="Oswald" panose="020B0604020202020204" charset="0"/>
            </a:rPr>
            <a:t>Understanding Data &amp; Academic Impact</a:t>
          </a:r>
        </a:p>
      </dsp:txBody>
      <dsp:txXfrm>
        <a:off x="1129071" y="2772047"/>
        <a:ext cx="1661716" cy="6659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C2166B-DF65-460F-B58F-E3BC61FDF827}">
      <dsp:nvSpPr>
        <dsp:cNvPr id="0" name=""/>
        <dsp:cNvSpPr/>
      </dsp:nvSpPr>
      <dsp:spPr>
        <a:xfrm>
          <a:off x="3248166" y="365"/>
          <a:ext cx="4872249" cy="1424543"/>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rtl="0">
            <a:lnSpc>
              <a:spcPct val="90000"/>
            </a:lnSpc>
            <a:spcBef>
              <a:spcPct val="0"/>
            </a:spcBef>
            <a:spcAft>
              <a:spcPct val="15000"/>
            </a:spcAft>
            <a:buChar char="•"/>
          </a:pPr>
          <a:r>
            <a:rPr lang="en-US" sz="1200" kern="1200" dirty="0">
              <a:latin typeface="Arial"/>
            </a:rPr>
            <a:t>Curricular planning (time spent and ordering)</a:t>
          </a:r>
          <a:endParaRPr lang="en-US" sz="1200" kern="1200" dirty="0"/>
        </a:p>
        <a:p>
          <a:pPr marL="114300" lvl="1" indent="-114300" algn="l" defTabSz="533400" rtl="0">
            <a:lnSpc>
              <a:spcPct val="90000"/>
            </a:lnSpc>
            <a:spcBef>
              <a:spcPct val="0"/>
            </a:spcBef>
            <a:spcAft>
              <a:spcPct val="15000"/>
            </a:spcAft>
            <a:buChar char="•"/>
          </a:pPr>
          <a:r>
            <a:rPr lang="en-US" sz="1200" kern="1200" dirty="0">
              <a:latin typeface="Arial"/>
            </a:rPr>
            <a:t>Themes of support (specific to content areas)</a:t>
          </a:r>
          <a:endParaRPr lang="en-US" sz="1200" kern="1200" dirty="0"/>
        </a:p>
        <a:p>
          <a:pPr marL="114300" lvl="1" indent="-114300" algn="l" defTabSz="533400" rtl="0">
            <a:lnSpc>
              <a:spcPct val="90000"/>
            </a:lnSpc>
            <a:spcBef>
              <a:spcPct val="0"/>
            </a:spcBef>
            <a:spcAft>
              <a:spcPct val="15000"/>
            </a:spcAft>
            <a:buChar char="•"/>
          </a:pPr>
          <a:r>
            <a:rPr lang="en-US" sz="1200" kern="1200" dirty="0">
              <a:latin typeface="Arial"/>
            </a:rPr>
            <a:t>Professional learning for teachers</a:t>
          </a:r>
        </a:p>
        <a:p>
          <a:pPr marL="114300" lvl="1" indent="-114300" algn="l" defTabSz="533400" rtl="0">
            <a:lnSpc>
              <a:spcPct val="90000"/>
            </a:lnSpc>
            <a:spcBef>
              <a:spcPct val="0"/>
            </a:spcBef>
            <a:spcAft>
              <a:spcPct val="15000"/>
            </a:spcAft>
            <a:buChar char="•"/>
          </a:pPr>
          <a:r>
            <a:rPr lang="en-US" sz="1200" kern="1200" dirty="0">
              <a:latin typeface="Arial"/>
            </a:rPr>
            <a:t>Additional supports or resources for instruction and learning</a:t>
          </a:r>
        </a:p>
        <a:p>
          <a:pPr marL="114300" lvl="1" indent="-114300" algn="l" defTabSz="533400" rtl="0">
            <a:lnSpc>
              <a:spcPct val="90000"/>
            </a:lnSpc>
            <a:spcBef>
              <a:spcPct val="0"/>
            </a:spcBef>
            <a:spcAft>
              <a:spcPct val="15000"/>
            </a:spcAft>
            <a:buChar char="•"/>
          </a:pPr>
          <a:r>
            <a:rPr lang="en-US" sz="1200" kern="1200" dirty="0">
              <a:latin typeface="Arial"/>
            </a:rPr>
            <a:t>Differentiated support</a:t>
          </a:r>
        </a:p>
      </dsp:txBody>
      <dsp:txXfrm>
        <a:off x="3248166" y="178433"/>
        <a:ext cx="4338045" cy="1068407"/>
      </dsp:txXfrm>
    </dsp:sp>
    <dsp:sp modelId="{B41024FA-52ED-415E-AA36-94F6E75CF0FB}">
      <dsp:nvSpPr>
        <dsp:cNvPr id="0" name=""/>
        <dsp:cNvSpPr/>
      </dsp:nvSpPr>
      <dsp:spPr>
        <a:xfrm>
          <a:off x="0" y="365"/>
          <a:ext cx="3248166" cy="142454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rtl="0">
            <a:lnSpc>
              <a:spcPct val="90000"/>
            </a:lnSpc>
            <a:spcBef>
              <a:spcPct val="0"/>
            </a:spcBef>
            <a:spcAft>
              <a:spcPct val="35000"/>
            </a:spcAft>
            <a:buNone/>
          </a:pPr>
          <a:r>
            <a:rPr lang="en-US" sz="2800" kern="1200" dirty="0">
              <a:latin typeface="Arial"/>
            </a:rPr>
            <a:t>Consider additional support for the standards</a:t>
          </a:r>
          <a:endParaRPr lang="en-US" sz="2800" kern="1200" dirty="0"/>
        </a:p>
      </dsp:txBody>
      <dsp:txXfrm>
        <a:off x="69540" y="69905"/>
        <a:ext cx="3109086" cy="1285463"/>
      </dsp:txXfrm>
    </dsp:sp>
    <dsp:sp modelId="{6BD02520-B462-47EF-B18A-D33A606746E9}">
      <dsp:nvSpPr>
        <dsp:cNvPr id="0" name=""/>
        <dsp:cNvSpPr/>
      </dsp:nvSpPr>
      <dsp:spPr>
        <a:xfrm>
          <a:off x="3248166" y="1567363"/>
          <a:ext cx="4872249" cy="1424543"/>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rtl="0">
            <a:lnSpc>
              <a:spcPct val="90000"/>
            </a:lnSpc>
            <a:spcBef>
              <a:spcPct val="0"/>
            </a:spcBef>
            <a:spcAft>
              <a:spcPct val="15000"/>
            </a:spcAft>
            <a:buChar char="•"/>
          </a:pPr>
          <a:r>
            <a:rPr lang="en-US" sz="1200" kern="1200" dirty="0">
              <a:latin typeface="Arial"/>
            </a:rPr>
            <a:t>Is local student performance showing the same areas of need as statewide student performance?</a:t>
          </a:r>
          <a:endParaRPr lang="en-US" sz="1200" kern="1200" dirty="0"/>
        </a:p>
        <a:p>
          <a:pPr marL="114300" lvl="1" indent="-114300" algn="l" defTabSz="533400" rtl="0">
            <a:lnSpc>
              <a:spcPct val="90000"/>
            </a:lnSpc>
            <a:spcBef>
              <a:spcPct val="0"/>
            </a:spcBef>
            <a:spcAft>
              <a:spcPct val="15000"/>
            </a:spcAft>
            <a:buChar char="•"/>
          </a:pPr>
          <a:r>
            <a:rPr lang="en-US" sz="1200" kern="1200" dirty="0">
              <a:latin typeface="Arial"/>
            </a:rPr>
            <a:t>Can schools and districts engage with one another to learn from each other if there are differences?</a:t>
          </a:r>
          <a:endParaRPr lang="en-US" sz="1200" kern="1200" dirty="0"/>
        </a:p>
        <a:p>
          <a:pPr marL="114300" lvl="1" indent="-114300" algn="l" defTabSz="533400" rtl="0">
            <a:lnSpc>
              <a:spcPct val="90000"/>
            </a:lnSpc>
            <a:spcBef>
              <a:spcPct val="0"/>
            </a:spcBef>
            <a:spcAft>
              <a:spcPct val="15000"/>
            </a:spcAft>
            <a:buChar char="•"/>
          </a:pPr>
          <a:endParaRPr lang="en-US" sz="1200" kern="1200">
            <a:latin typeface="Arial"/>
          </a:endParaRPr>
        </a:p>
      </dsp:txBody>
      <dsp:txXfrm>
        <a:off x="3248166" y="1745431"/>
        <a:ext cx="4338045" cy="1068407"/>
      </dsp:txXfrm>
    </dsp:sp>
    <dsp:sp modelId="{F0AE756B-6CEE-4956-AAD8-69FAA7ABF48B}">
      <dsp:nvSpPr>
        <dsp:cNvPr id="0" name=""/>
        <dsp:cNvSpPr/>
      </dsp:nvSpPr>
      <dsp:spPr>
        <a:xfrm>
          <a:off x="0" y="1567363"/>
          <a:ext cx="3248166" cy="142454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rtl="0">
            <a:lnSpc>
              <a:spcPct val="90000"/>
            </a:lnSpc>
            <a:spcBef>
              <a:spcPct val="0"/>
            </a:spcBef>
            <a:spcAft>
              <a:spcPct val="35000"/>
            </a:spcAft>
            <a:buNone/>
          </a:pPr>
          <a:r>
            <a:rPr lang="en-US" sz="2800" kern="1200" dirty="0">
              <a:latin typeface="Arial"/>
            </a:rPr>
            <a:t>Consider local application of the process</a:t>
          </a:r>
          <a:endParaRPr lang="en-US" sz="2800" kern="1200" dirty="0"/>
        </a:p>
      </dsp:txBody>
      <dsp:txXfrm>
        <a:off x="69540" y="1636903"/>
        <a:ext cx="3109086" cy="1285463"/>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d4d9afcd6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d4d9afcd6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d4d9afcd6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d4d9afcd6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7755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e4a30d305b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0" name="Google Shape;810;ge4a30d305b_0_32:notes"/>
          <p:cNvSpPr txBox="1">
            <a:spLocks noGrp="1"/>
          </p:cNvSpPr>
          <p:nvPr>
            <p:ph type="body" idx="1"/>
          </p:nvPr>
        </p:nvSpPr>
        <p:spPr>
          <a:xfrm>
            <a:off x="685800" y="4343400"/>
            <a:ext cx="5486400" cy="4114800"/>
          </a:xfrm>
          <a:prstGeom prst="rect">
            <a:avLst/>
          </a:prstGeom>
          <a:noFill/>
          <a:ln>
            <a:noFill/>
          </a:ln>
        </p:spPr>
        <p:txBody>
          <a:bodyPr spcFirstLastPara="1" wrap="square" lIns="91300" tIns="91300" rIns="91300" bIns="91300" anchor="t" anchorCtr="0">
            <a:noAutofit/>
          </a:bodyPr>
          <a:lstStyle/>
          <a:p>
            <a:pPr marL="0" lvl="0" indent="0" algn="l" rtl="0">
              <a:lnSpc>
                <a:spcPct val="100000"/>
              </a:lnSpc>
              <a:spcBef>
                <a:spcPts val="0"/>
              </a:spcBef>
              <a:spcAft>
                <a:spcPts val="0"/>
              </a:spcAft>
              <a:buSzPts val="1100"/>
              <a:buNone/>
            </a:pPr>
            <a:endParaRPr sz="1400"/>
          </a:p>
        </p:txBody>
      </p:sp>
    </p:spTree>
    <p:extLst>
      <p:ext uri="{BB962C8B-B14F-4D97-AF65-F5344CB8AC3E}">
        <p14:creationId xmlns:p14="http://schemas.microsoft.com/office/powerpoint/2010/main" val="685133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e4a30d305b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0" name="Google Shape;810;ge4a30d305b_0_32:notes"/>
          <p:cNvSpPr txBox="1">
            <a:spLocks noGrp="1"/>
          </p:cNvSpPr>
          <p:nvPr>
            <p:ph type="body" idx="1"/>
          </p:nvPr>
        </p:nvSpPr>
        <p:spPr>
          <a:xfrm>
            <a:off x="685800" y="4343400"/>
            <a:ext cx="5486400" cy="4114800"/>
          </a:xfrm>
          <a:prstGeom prst="rect">
            <a:avLst/>
          </a:prstGeom>
          <a:noFill/>
          <a:ln>
            <a:noFill/>
          </a:ln>
        </p:spPr>
        <p:txBody>
          <a:bodyPr spcFirstLastPara="1" wrap="square" lIns="91300" tIns="91300" rIns="91300" bIns="91300" anchor="t" anchorCtr="0">
            <a:noAutofit/>
          </a:bodyPr>
          <a:lstStyle/>
          <a:p>
            <a:pPr marL="0" lvl="0" indent="0" algn="l" rtl="0">
              <a:lnSpc>
                <a:spcPct val="100000"/>
              </a:lnSpc>
              <a:spcBef>
                <a:spcPts val="0"/>
              </a:spcBef>
              <a:spcAft>
                <a:spcPts val="0"/>
              </a:spcAft>
              <a:buSzPts val="1100"/>
              <a:buNone/>
            </a:pPr>
            <a:endParaRPr sz="1400"/>
          </a:p>
        </p:txBody>
      </p:sp>
    </p:spTree>
    <p:extLst>
      <p:ext uri="{BB962C8B-B14F-4D97-AF65-F5344CB8AC3E}">
        <p14:creationId xmlns:p14="http://schemas.microsoft.com/office/powerpoint/2010/main" val="925332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e4a30d305b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0" name="Google Shape;810;ge4a30d305b_0_32:notes"/>
          <p:cNvSpPr txBox="1">
            <a:spLocks noGrp="1"/>
          </p:cNvSpPr>
          <p:nvPr>
            <p:ph type="body" idx="1"/>
          </p:nvPr>
        </p:nvSpPr>
        <p:spPr>
          <a:xfrm>
            <a:off x="685800" y="4343400"/>
            <a:ext cx="5486400" cy="4114800"/>
          </a:xfrm>
          <a:prstGeom prst="rect">
            <a:avLst/>
          </a:prstGeom>
          <a:noFill/>
          <a:ln>
            <a:noFill/>
          </a:ln>
        </p:spPr>
        <p:txBody>
          <a:bodyPr spcFirstLastPara="1" wrap="square" lIns="91300" tIns="91300" rIns="91300" bIns="91300" anchor="t" anchorCtr="0">
            <a:noAutofit/>
          </a:bodyPr>
          <a:lstStyle/>
          <a:p>
            <a:pPr marL="0" lvl="0" indent="0" algn="l" rtl="0">
              <a:lnSpc>
                <a:spcPct val="100000"/>
              </a:lnSpc>
              <a:spcBef>
                <a:spcPts val="0"/>
              </a:spcBef>
              <a:spcAft>
                <a:spcPts val="0"/>
              </a:spcAft>
              <a:buSzPts val="1100"/>
              <a:buNone/>
            </a:pPr>
            <a:endParaRPr sz="1400"/>
          </a:p>
        </p:txBody>
      </p:sp>
    </p:spTree>
    <p:extLst>
      <p:ext uri="{BB962C8B-B14F-4D97-AF65-F5344CB8AC3E}">
        <p14:creationId xmlns:p14="http://schemas.microsoft.com/office/powerpoint/2010/main" val="2725285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e4a30d305b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0" name="Google Shape;810;ge4a30d305b_0_32:notes"/>
          <p:cNvSpPr txBox="1">
            <a:spLocks noGrp="1"/>
          </p:cNvSpPr>
          <p:nvPr>
            <p:ph type="body" idx="1"/>
          </p:nvPr>
        </p:nvSpPr>
        <p:spPr>
          <a:xfrm>
            <a:off x="685800" y="4343400"/>
            <a:ext cx="5486400" cy="4114800"/>
          </a:xfrm>
          <a:prstGeom prst="rect">
            <a:avLst/>
          </a:prstGeom>
          <a:noFill/>
          <a:ln>
            <a:noFill/>
          </a:ln>
        </p:spPr>
        <p:txBody>
          <a:bodyPr spcFirstLastPara="1" wrap="square" lIns="91300" tIns="91300" rIns="91300" bIns="91300" anchor="t" anchorCtr="0">
            <a:noAutofit/>
          </a:bodyPr>
          <a:lstStyle/>
          <a:p>
            <a:pPr marL="0" lvl="0" indent="0" algn="l" rtl="0">
              <a:lnSpc>
                <a:spcPct val="100000"/>
              </a:lnSpc>
              <a:spcBef>
                <a:spcPts val="0"/>
              </a:spcBef>
              <a:spcAft>
                <a:spcPts val="0"/>
              </a:spcAft>
              <a:buSzPts val="1100"/>
              <a:buNone/>
            </a:pPr>
            <a:endParaRPr sz="1400"/>
          </a:p>
        </p:txBody>
      </p:sp>
    </p:spTree>
    <p:extLst>
      <p:ext uri="{BB962C8B-B14F-4D97-AF65-F5344CB8AC3E}">
        <p14:creationId xmlns:p14="http://schemas.microsoft.com/office/powerpoint/2010/main" val="1408548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e4a30d305b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0" name="Google Shape;810;ge4a30d305b_0_32:notes"/>
          <p:cNvSpPr txBox="1">
            <a:spLocks noGrp="1"/>
          </p:cNvSpPr>
          <p:nvPr>
            <p:ph type="body" idx="1"/>
          </p:nvPr>
        </p:nvSpPr>
        <p:spPr>
          <a:xfrm>
            <a:off x="685800" y="4343400"/>
            <a:ext cx="5486400" cy="4114800"/>
          </a:xfrm>
          <a:prstGeom prst="rect">
            <a:avLst/>
          </a:prstGeom>
          <a:noFill/>
          <a:ln>
            <a:noFill/>
          </a:ln>
        </p:spPr>
        <p:txBody>
          <a:bodyPr spcFirstLastPara="1" wrap="square" lIns="91300" tIns="91300" rIns="91300" bIns="91300" anchor="t" anchorCtr="0">
            <a:noAutofit/>
          </a:bodyPr>
          <a:lstStyle/>
          <a:p>
            <a:pPr marL="0" lvl="0" indent="0" algn="l" rtl="0">
              <a:lnSpc>
                <a:spcPct val="100000"/>
              </a:lnSpc>
              <a:spcBef>
                <a:spcPts val="0"/>
              </a:spcBef>
              <a:spcAft>
                <a:spcPts val="0"/>
              </a:spcAft>
              <a:buSzPts val="1100"/>
              <a:buNone/>
            </a:pPr>
            <a:endParaRPr sz="1400"/>
          </a:p>
        </p:txBody>
      </p:sp>
    </p:spTree>
    <p:extLst>
      <p:ext uri="{BB962C8B-B14F-4D97-AF65-F5344CB8AC3E}">
        <p14:creationId xmlns:p14="http://schemas.microsoft.com/office/powerpoint/2010/main" val="493299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d4d9afcd6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d4d9afcd6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2211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e4a30d305b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0" name="Google Shape;810;ge4a30d305b_0_32:notes"/>
          <p:cNvSpPr txBox="1">
            <a:spLocks noGrp="1"/>
          </p:cNvSpPr>
          <p:nvPr>
            <p:ph type="body" idx="1"/>
          </p:nvPr>
        </p:nvSpPr>
        <p:spPr>
          <a:xfrm>
            <a:off x="685800" y="4343400"/>
            <a:ext cx="5486400" cy="4114800"/>
          </a:xfrm>
          <a:prstGeom prst="rect">
            <a:avLst/>
          </a:prstGeom>
          <a:noFill/>
          <a:ln>
            <a:noFill/>
          </a:ln>
        </p:spPr>
        <p:txBody>
          <a:bodyPr spcFirstLastPara="1" wrap="square" lIns="91300" tIns="91300" rIns="91300" bIns="91300" anchor="t" anchorCtr="0">
            <a:noAutofit/>
          </a:bodyPr>
          <a:lstStyle/>
          <a:p>
            <a:pPr marL="0" lvl="0" indent="0" algn="l" rtl="0">
              <a:lnSpc>
                <a:spcPct val="100000"/>
              </a:lnSpc>
              <a:spcBef>
                <a:spcPts val="0"/>
              </a:spcBef>
              <a:spcAft>
                <a:spcPts val="0"/>
              </a:spcAft>
              <a:buSzPts val="1100"/>
              <a:buNone/>
            </a:pPr>
            <a:endParaRPr sz="1400"/>
          </a:p>
        </p:txBody>
      </p:sp>
    </p:spTree>
    <p:extLst>
      <p:ext uri="{BB962C8B-B14F-4D97-AF65-F5344CB8AC3E}">
        <p14:creationId xmlns:p14="http://schemas.microsoft.com/office/powerpoint/2010/main" val="17010999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e4a30d305b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0" name="Google Shape;810;ge4a30d305b_0_32:notes"/>
          <p:cNvSpPr txBox="1">
            <a:spLocks noGrp="1"/>
          </p:cNvSpPr>
          <p:nvPr>
            <p:ph type="body" idx="1"/>
          </p:nvPr>
        </p:nvSpPr>
        <p:spPr>
          <a:xfrm>
            <a:off x="685800" y="4343400"/>
            <a:ext cx="5486400" cy="4114800"/>
          </a:xfrm>
          <a:prstGeom prst="rect">
            <a:avLst/>
          </a:prstGeom>
          <a:noFill/>
          <a:ln>
            <a:noFill/>
          </a:ln>
        </p:spPr>
        <p:txBody>
          <a:bodyPr spcFirstLastPara="1" wrap="square" lIns="91300" tIns="91300" rIns="91300" bIns="91300" anchor="t" anchorCtr="0">
            <a:noAutofit/>
          </a:bodyPr>
          <a:lstStyle/>
          <a:p>
            <a:pPr marL="0" lvl="0" indent="0" algn="l" rtl="0">
              <a:lnSpc>
                <a:spcPct val="100000"/>
              </a:lnSpc>
              <a:spcBef>
                <a:spcPts val="0"/>
              </a:spcBef>
              <a:spcAft>
                <a:spcPts val="0"/>
              </a:spcAft>
              <a:buSzPts val="1100"/>
              <a:buNone/>
            </a:pPr>
            <a:endParaRPr sz="1400"/>
          </a:p>
        </p:txBody>
      </p:sp>
    </p:spTree>
    <p:extLst>
      <p:ext uri="{BB962C8B-B14F-4D97-AF65-F5344CB8AC3E}">
        <p14:creationId xmlns:p14="http://schemas.microsoft.com/office/powerpoint/2010/main" val="33661312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e4a30d305b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0" name="Google Shape;810;ge4a30d305b_0_32:notes"/>
          <p:cNvSpPr txBox="1">
            <a:spLocks noGrp="1"/>
          </p:cNvSpPr>
          <p:nvPr>
            <p:ph type="body" idx="1"/>
          </p:nvPr>
        </p:nvSpPr>
        <p:spPr>
          <a:xfrm>
            <a:off x="685800" y="4343400"/>
            <a:ext cx="5486400" cy="4114800"/>
          </a:xfrm>
          <a:prstGeom prst="rect">
            <a:avLst/>
          </a:prstGeom>
          <a:noFill/>
          <a:ln>
            <a:noFill/>
          </a:ln>
        </p:spPr>
        <p:txBody>
          <a:bodyPr spcFirstLastPara="1" wrap="square" lIns="91300" tIns="91300" rIns="91300" bIns="91300" anchor="t" anchorCtr="0">
            <a:noAutofit/>
          </a:bodyPr>
          <a:lstStyle/>
          <a:p>
            <a:pPr marL="0" lvl="0" indent="0" algn="l" rtl="0">
              <a:lnSpc>
                <a:spcPct val="100000"/>
              </a:lnSpc>
              <a:spcBef>
                <a:spcPts val="0"/>
              </a:spcBef>
              <a:spcAft>
                <a:spcPts val="0"/>
              </a:spcAft>
              <a:buSzPts val="1100"/>
              <a:buNone/>
            </a:pPr>
            <a:endParaRPr sz="1400"/>
          </a:p>
        </p:txBody>
      </p:sp>
    </p:spTree>
    <p:extLst>
      <p:ext uri="{BB962C8B-B14F-4D97-AF65-F5344CB8AC3E}">
        <p14:creationId xmlns:p14="http://schemas.microsoft.com/office/powerpoint/2010/main" val="3673886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d4d9afcd6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d4d9afcd6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1729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e4a30d305b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0" name="Google Shape;810;ge4a30d305b_0_32:notes"/>
          <p:cNvSpPr txBox="1">
            <a:spLocks noGrp="1"/>
          </p:cNvSpPr>
          <p:nvPr>
            <p:ph type="body" idx="1"/>
          </p:nvPr>
        </p:nvSpPr>
        <p:spPr>
          <a:xfrm>
            <a:off x="685800" y="4343400"/>
            <a:ext cx="5486400" cy="4114800"/>
          </a:xfrm>
          <a:prstGeom prst="rect">
            <a:avLst/>
          </a:prstGeom>
          <a:noFill/>
          <a:ln>
            <a:noFill/>
          </a:ln>
        </p:spPr>
        <p:txBody>
          <a:bodyPr spcFirstLastPara="1" wrap="square" lIns="91300" tIns="91300" rIns="91300" bIns="91300" anchor="t" anchorCtr="0">
            <a:noAutofit/>
          </a:bodyPr>
          <a:lstStyle/>
          <a:p>
            <a:pPr marL="0" lvl="0" indent="0" algn="l" rtl="0">
              <a:lnSpc>
                <a:spcPct val="100000"/>
              </a:lnSpc>
              <a:spcBef>
                <a:spcPts val="0"/>
              </a:spcBef>
              <a:spcAft>
                <a:spcPts val="0"/>
              </a:spcAft>
              <a:buSzPts val="1100"/>
              <a:buNone/>
            </a:pPr>
            <a:endParaRPr sz="1400"/>
          </a:p>
        </p:txBody>
      </p:sp>
    </p:spTree>
    <p:extLst>
      <p:ext uri="{BB962C8B-B14F-4D97-AF65-F5344CB8AC3E}">
        <p14:creationId xmlns:p14="http://schemas.microsoft.com/office/powerpoint/2010/main" val="25130184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e4a30d305b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0" name="Google Shape;810;ge4a30d305b_0_32:notes"/>
          <p:cNvSpPr txBox="1">
            <a:spLocks noGrp="1"/>
          </p:cNvSpPr>
          <p:nvPr>
            <p:ph type="body" idx="1"/>
          </p:nvPr>
        </p:nvSpPr>
        <p:spPr>
          <a:xfrm>
            <a:off x="685800" y="4343400"/>
            <a:ext cx="5486400" cy="4114800"/>
          </a:xfrm>
          <a:prstGeom prst="rect">
            <a:avLst/>
          </a:prstGeom>
          <a:noFill/>
          <a:ln>
            <a:noFill/>
          </a:ln>
        </p:spPr>
        <p:txBody>
          <a:bodyPr spcFirstLastPara="1" wrap="square" lIns="91300" tIns="91300" rIns="91300" bIns="91300" anchor="t" anchorCtr="0">
            <a:noAutofit/>
          </a:bodyPr>
          <a:lstStyle/>
          <a:p>
            <a:pPr marL="0" lvl="0" indent="0" algn="l" rtl="0">
              <a:lnSpc>
                <a:spcPct val="100000"/>
              </a:lnSpc>
              <a:spcBef>
                <a:spcPts val="0"/>
              </a:spcBef>
              <a:spcAft>
                <a:spcPts val="0"/>
              </a:spcAft>
              <a:buSzPts val="1100"/>
              <a:buNone/>
            </a:pPr>
            <a:endParaRPr sz="1400"/>
          </a:p>
        </p:txBody>
      </p:sp>
    </p:spTree>
    <p:extLst>
      <p:ext uri="{BB962C8B-B14F-4D97-AF65-F5344CB8AC3E}">
        <p14:creationId xmlns:p14="http://schemas.microsoft.com/office/powerpoint/2010/main" val="8304034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e4a30d305b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0" name="Google Shape;810;ge4a30d305b_0_32:notes"/>
          <p:cNvSpPr txBox="1">
            <a:spLocks noGrp="1"/>
          </p:cNvSpPr>
          <p:nvPr>
            <p:ph type="body" idx="1"/>
          </p:nvPr>
        </p:nvSpPr>
        <p:spPr>
          <a:xfrm>
            <a:off x="685800" y="4343400"/>
            <a:ext cx="5486400" cy="4114800"/>
          </a:xfrm>
          <a:prstGeom prst="rect">
            <a:avLst/>
          </a:prstGeom>
          <a:noFill/>
          <a:ln>
            <a:noFill/>
          </a:ln>
        </p:spPr>
        <p:txBody>
          <a:bodyPr spcFirstLastPara="1" wrap="square" lIns="91300" tIns="91300" rIns="91300" bIns="91300" anchor="t" anchorCtr="0">
            <a:noAutofit/>
          </a:bodyPr>
          <a:lstStyle/>
          <a:p>
            <a:pPr marL="0" lvl="0" indent="0" algn="l" rtl="0">
              <a:lnSpc>
                <a:spcPct val="100000"/>
              </a:lnSpc>
              <a:spcBef>
                <a:spcPts val="0"/>
              </a:spcBef>
              <a:spcAft>
                <a:spcPts val="0"/>
              </a:spcAft>
              <a:buSzPts val="1100"/>
              <a:buNone/>
            </a:pPr>
            <a:endParaRPr sz="1400"/>
          </a:p>
        </p:txBody>
      </p:sp>
    </p:spTree>
    <p:extLst>
      <p:ext uri="{BB962C8B-B14F-4D97-AF65-F5344CB8AC3E}">
        <p14:creationId xmlns:p14="http://schemas.microsoft.com/office/powerpoint/2010/main" val="18842828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e4a30d305b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0" name="Google Shape;810;ge4a30d305b_0_32:notes"/>
          <p:cNvSpPr txBox="1">
            <a:spLocks noGrp="1"/>
          </p:cNvSpPr>
          <p:nvPr>
            <p:ph type="body" idx="1"/>
          </p:nvPr>
        </p:nvSpPr>
        <p:spPr>
          <a:xfrm>
            <a:off x="685800" y="4343400"/>
            <a:ext cx="5486400" cy="4114800"/>
          </a:xfrm>
          <a:prstGeom prst="rect">
            <a:avLst/>
          </a:prstGeom>
          <a:noFill/>
          <a:ln>
            <a:noFill/>
          </a:ln>
        </p:spPr>
        <p:txBody>
          <a:bodyPr spcFirstLastPara="1" wrap="square" lIns="91300" tIns="91300" rIns="91300" bIns="91300" anchor="t" anchorCtr="0">
            <a:noAutofit/>
          </a:bodyPr>
          <a:lstStyle/>
          <a:p>
            <a:pPr marL="0" lvl="0" indent="0" algn="l" rtl="0">
              <a:lnSpc>
                <a:spcPct val="100000"/>
              </a:lnSpc>
              <a:spcBef>
                <a:spcPts val="0"/>
              </a:spcBef>
              <a:spcAft>
                <a:spcPts val="0"/>
              </a:spcAft>
              <a:buSzPts val="1100"/>
              <a:buNone/>
            </a:pPr>
            <a:endParaRPr sz="1400"/>
          </a:p>
        </p:txBody>
      </p:sp>
    </p:spTree>
    <p:extLst>
      <p:ext uri="{BB962C8B-B14F-4D97-AF65-F5344CB8AC3E}">
        <p14:creationId xmlns:p14="http://schemas.microsoft.com/office/powerpoint/2010/main" val="17798205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e4a30d305b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0" name="Google Shape;810;ge4a30d305b_0_32:notes"/>
          <p:cNvSpPr txBox="1">
            <a:spLocks noGrp="1"/>
          </p:cNvSpPr>
          <p:nvPr>
            <p:ph type="body" idx="1"/>
          </p:nvPr>
        </p:nvSpPr>
        <p:spPr>
          <a:xfrm>
            <a:off x="685800" y="4343400"/>
            <a:ext cx="5486400" cy="4114800"/>
          </a:xfrm>
          <a:prstGeom prst="rect">
            <a:avLst/>
          </a:prstGeom>
          <a:noFill/>
          <a:ln>
            <a:noFill/>
          </a:ln>
        </p:spPr>
        <p:txBody>
          <a:bodyPr spcFirstLastPara="1" wrap="square" lIns="91300" tIns="91300" rIns="91300" bIns="91300" anchor="t" anchorCtr="0">
            <a:noAutofit/>
          </a:bodyPr>
          <a:lstStyle/>
          <a:p>
            <a:pPr marL="0" lvl="0" indent="0" algn="l" rtl="0">
              <a:lnSpc>
                <a:spcPct val="100000"/>
              </a:lnSpc>
              <a:spcBef>
                <a:spcPts val="0"/>
              </a:spcBef>
              <a:spcAft>
                <a:spcPts val="0"/>
              </a:spcAft>
              <a:buSzPts val="1100"/>
              <a:buNone/>
            </a:pPr>
            <a:endParaRPr sz="1400"/>
          </a:p>
        </p:txBody>
      </p:sp>
    </p:spTree>
    <p:extLst>
      <p:ext uri="{BB962C8B-B14F-4D97-AF65-F5344CB8AC3E}">
        <p14:creationId xmlns:p14="http://schemas.microsoft.com/office/powerpoint/2010/main" val="14717537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e4a30d305b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0" name="Google Shape;810;ge4a30d305b_0_32:notes"/>
          <p:cNvSpPr txBox="1">
            <a:spLocks noGrp="1"/>
          </p:cNvSpPr>
          <p:nvPr>
            <p:ph type="body" idx="1"/>
          </p:nvPr>
        </p:nvSpPr>
        <p:spPr>
          <a:xfrm>
            <a:off x="685800" y="4343400"/>
            <a:ext cx="5486400" cy="4114800"/>
          </a:xfrm>
          <a:prstGeom prst="rect">
            <a:avLst/>
          </a:prstGeom>
          <a:noFill/>
          <a:ln>
            <a:noFill/>
          </a:ln>
        </p:spPr>
        <p:txBody>
          <a:bodyPr spcFirstLastPara="1" wrap="square" lIns="91300" tIns="91300" rIns="91300" bIns="91300" anchor="t" anchorCtr="0">
            <a:noAutofit/>
          </a:bodyPr>
          <a:lstStyle/>
          <a:p>
            <a:pPr marL="0" lvl="0" indent="0" algn="l" rtl="0">
              <a:lnSpc>
                <a:spcPct val="100000"/>
              </a:lnSpc>
              <a:spcBef>
                <a:spcPts val="0"/>
              </a:spcBef>
              <a:spcAft>
                <a:spcPts val="0"/>
              </a:spcAft>
              <a:buSzPts val="1100"/>
              <a:buNone/>
            </a:pPr>
            <a:endParaRPr sz="1400"/>
          </a:p>
        </p:txBody>
      </p:sp>
    </p:spTree>
    <p:extLst>
      <p:ext uri="{BB962C8B-B14F-4D97-AF65-F5344CB8AC3E}">
        <p14:creationId xmlns:p14="http://schemas.microsoft.com/office/powerpoint/2010/main" val="20928621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e4a30d305b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0" name="Google Shape;810;ge4a30d305b_0_32:notes"/>
          <p:cNvSpPr txBox="1">
            <a:spLocks noGrp="1"/>
          </p:cNvSpPr>
          <p:nvPr>
            <p:ph type="body" idx="1"/>
          </p:nvPr>
        </p:nvSpPr>
        <p:spPr>
          <a:xfrm>
            <a:off x="685800" y="4343400"/>
            <a:ext cx="5486400" cy="4114800"/>
          </a:xfrm>
          <a:prstGeom prst="rect">
            <a:avLst/>
          </a:prstGeom>
          <a:noFill/>
          <a:ln>
            <a:noFill/>
          </a:ln>
        </p:spPr>
        <p:txBody>
          <a:bodyPr spcFirstLastPara="1" wrap="square" lIns="91300" tIns="91300" rIns="91300" bIns="91300" anchor="t" anchorCtr="0">
            <a:noAutofit/>
          </a:bodyPr>
          <a:lstStyle/>
          <a:p>
            <a:pPr marL="0" lvl="0" indent="0" algn="l" rtl="0">
              <a:lnSpc>
                <a:spcPct val="100000"/>
              </a:lnSpc>
              <a:spcBef>
                <a:spcPts val="0"/>
              </a:spcBef>
              <a:spcAft>
                <a:spcPts val="0"/>
              </a:spcAft>
              <a:buSzPts val="1100"/>
              <a:buNone/>
            </a:pPr>
            <a:endParaRPr sz="1400"/>
          </a:p>
        </p:txBody>
      </p:sp>
    </p:spTree>
    <p:extLst>
      <p:ext uri="{BB962C8B-B14F-4D97-AF65-F5344CB8AC3E}">
        <p14:creationId xmlns:p14="http://schemas.microsoft.com/office/powerpoint/2010/main" val="5067019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t>SENS are standards which contain content and skills essential for student success </a:t>
            </a:r>
            <a:r>
              <a:rPr lang="en-US" b="1" dirty="0"/>
              <a:t>and</a:t>
            </a:r>
            <a:r>
              <a:rPr lang="en-US" dirty="0"/>
              <a:t> for which data indicate students are performing significantly below expectations. </a:t>
            </a:r>
            <a:endParaRPr lang="en-US"/>
          </a:p>
          <a:p>
            <a:pPr>
              <a:buNone/>
            </a:pPr>
            <a:endParaRPr lang="en-US" dirty="0"/>
          </a:p>
          <a:p>
            <a:pPr>
              <a:buNone/>
            </a:pPr>
            <a:r>
              <a:rPr lang="en-US" dirty="0"/>
              <a:t>SENS are </a:t>
            </a:r>
            <a:r>
              <a:rPr lang="en-US" b="1" dirty="0"/>
              <a:t>not</a:t>
            </a:r>
            <a:r>
              <a:rPr lang="en-US" dirty="0"/>
              <a:t> content priorities alone, nor are they intended to remove standards from teaching and learning plans. Some standards may contain important content and skills, but students are performing well, so the standards are not identified as in essential need of support. Other standards may be performing significantly below expectations but do not include highest priority content, so the standards are not identified as in essential need of support.</a:t>
            </a:r>
          </a:p>
        </p:txBody>
      </p:sp>
    </p:spTree>
    <p:extLst>
      <p:ext uri="{BB962C8B-B14F-4D97-AF65-F5344CB8AC3E}">
        <p14:creationId xmlns:p14="http://schemas.microsoft.com/office/powerpoint/2010/main" val="32484257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Schools should consider how they can provide additional support for these standards and how they may engage in a similar identification process at the local level to determine any local variations.  Schools can also apply IDOE's process (described on the next slide) to their own performance data to determine any local variations. IDOE provides templates and process documents to make the identification process at the local level quick and easy. </a:t>
            </a:r>
          </a:p>
        </p:txBody>
      </p:sp>
    </p:spTree>
    <p:extLst>
      <p:ext uri="{BB962C8B-B14F-4D97-AF65-F5344CB8AC3E}">
        <p14:creationId xmlns:p14="http://schemas.microsoft.com/office/powerpoint/2010/main" val="18135789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t>IDOE began with a quantitative, data-driven process to identify an initial list of SENS. The quantitative process considered content priorities, as defined by Indiana educator committees, identified in the assessment blueprints and performance data (from ILEARN and interim/benchmark assessments). Then, Indiana educator content experts reviewed the initial list of identified standards and provided qualitative feedback from current classroom experience. Schools may access these templates for English/language arts and mathematics and the accompanying process documents to support a local application of the process, if desired. Template documents address grades three through eight only as kindergarten through grade two use data compiled from various interim assessment providers which may not be available to all school corporations. </a:t>
            </a:r>
          </a:p>
        </p:txBody>
      </p:sp>
    </p:spTree>
    <p:extLst>
      <p:ext uri="{BB962C8B-B14F-4D97-AF65-F5344CB8AC3E}">
        <p14:creationId xmlns:p14="http://schemas.microsoft.com/office/powerpoint/2010/main" val="503037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e4a30d305b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0" name="Google Shape;810;ge4a30d305b_0_32:notes"/>
          <p:cNvSpPr txBox="1">
            <a:spLocks noGrp="1"/>
          </p:cNvSpPr>
          <p:nvPr>
            <p:ph type="body" idx="1"/>
          </p:nvPr>
        </p:nvSpPr>
        <p:spPr>
          <a:xfrm>
            <a:off x="685800" y="4343400"/>
            <a:ext cx="5486400" cy="4114800"/>
          </a:xfrm>
          <a:prstGeom prst="rect">
            <a:avLst/>
          </a:prstGeom>
          <a:noFill/>
          <a:ln>
            <a:noFill/>
          </a:ln>
        </p:spPr>
        <p:txBody>
          <a:bodyPr spcFirstLastPara="1" wrap="square" lIns="91300" tIns="91300" rIns="91300" bIns="91300" anchor="t" anchorCtr="0">
            <a:noAutofit/>
          </a:bodyPr>
          <a:lstStyle/>
          <a:p>
            <a:pPr marL="0" lvl="0" indent="0" algn="l" rtl="0">
              <a:lnSpc>
                <a:spcPct val="100000"/>
              </a:lnSpc>
              <a:spcBef>
                <a:spcPts val="0"/>
              </a:spcBef>
              <a:spcAft>
                <a:spcPts val="0"/>
              </a:spcAft>
              <a:buSzPts val="1100"/>
              <a:buNone/>
            </a:pPr>
            <a:endParaRPr sz="1400"/>
          </a:p>
        </p:txBody>
      </p:sp>
    </p:spTree>
    <p:extLst>
      <p:ext uri="{BB962C8B-B14F-4D97-AF65-F5344CB8AC3E}">
        <p14:creationId xmlns:p14="http://schemas.microsoft.com/office/powerpoint/2010/main" val="27868726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4"/>
        <p:cNvGrpSpPr/>
        <p:nvPr/>
      </p:nvGrpSpPr>
      <p:grpSpPr>
        <a:xfrm>
          <a:off x="0" y="0"/>
          <a:ext cx="0" cy="0"/>
          <a:chOff x="0" y="0"/>
          <a:chExt cx="0" cy="0"/>
        </a:xfrm>
      </p:grpSpPr>
      <p:sp>
        <p:nvSpPr>
          <p:cNvPr id="1475" name="Google Shape;1475;g1182b3a4257_0_2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6" name="Google Shape;1476;g1182b3a4257_0_2141:notes"/>
          <p:cNvSpPr txBox="1">
            <a:spLocks noGrp="1"/>
          </p:cNvSpPr>
          <p:nvPr>
            <p:ph type="body" idx="1"/>
          </p:nvPr>
        </p:nvSpPr>
        <p:spPr>
          <a:xfrm>
            <a:off x="685800" y="4343400"/>
            <a:ext cx="5486400" cy="4114800"/>
          </a:xfrm>
          <a:prstGeom prst="rect">
            <a:avLst/>
          </a:prstGeom>
          <a:noFill/>
          <a:ln>
            <a:noFill/>
          </a:ln>
        </p:spPr>
        <p:txBody>
          <a:bodyPr spcFirstLastPara="1" wrap="square" lIns="91300" tIns="91300" rIns="91300" bIns="91300" anchor="t" anchorCtr="0">
            <a:noAutofit/>
          </a:bodyPr>
          <a:lstStyle/>
          <a:p>
            <a:pPr marL="0" lvl="0" indent="0" algn="l" rtl="0">
              <a:lnSpc>
                <a:spcPct val="150000"/>
              </a:lnSpc>
              <a:spcBef>
                <a:spcPts val="0"/>
              </a:spcBef>
              <a:spcAft>
                <a:spcPts val="0"/>
              </a:spcAft>
              <a:buNone/>
            </a:pPr>
            <a:endParaRPr sz="1200">
              <a:solidFill>
                <a:schemeClr val="dk1"/>
              </a:solidFill>
            </a:endParaRPr>
          </a:p>
          <a:p>
            <a:pPr marL="457200" lvl="0" indent="0" algn="l" rtl="0">
              <a:lnSpc>
                <a:spcPct val="150000"/>
              </a:lnSpc>
              <a:spcBef>
                <a:spcPts val="0"/>
              </a:spcBef>
              <a:spcAft>
                <a:spcPts val="0"/>
              </a:spcAft>
              <a:buNone/>
            </a:pPr>
            <a:r>
              <a:rPr lang="en" sz="1200">
                <a:solidFill>
                  <a:schemeClr val="dk1"/>
                </a:solidFill>
              </a:rPr>
              <a:t>Our response, aka priorities. </a:t>
            </a:r>
            <a:endParaRPr sz="1200">
              <a:solidFill>
                <a:schemeClr val="dk1"/>
              </a:solidFill>
            </a:endParaRPr>
          </a:p>
          <a:p>
            <a:pPr marL="457200" lvl="0" indent="0" algn="l" rtl="0">
              <a:spcBef>
                <a:spcPts val="0"/>
              </a:spcBef>
              <a:spcAft>
                <a:spcPts val="0"/>
              </a:spcAft>
              <a:buNone/>
            </a:pPr>
            <a:endParaRPr sz="1000" b="1"/>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2"/>
        <p:cNvGrpSpPr/>
        <p:nvPr/>
      </p:nvGrpSpPr>
      <p:grpSpPr>
        <a:xfrm>
          <a:off x="0" y="0"/>
          <a:ext cx="0" cy="0"/>
          <a:chOff x="0" y="0"/>
          <a:chExt cx="0" cy="0"/>
        </a:xfrm>
      </p:grpSpPr>
      <p:sp>
        <p:nvSpPr>
          <p:cNvPr id="1493" name="Google Shape;1493;g1101666ece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4" name="Google Shape;1494;g1101666ece7_0_0:notes"/>
          <p:cNvSpPr txBox="1">
            <a:spLocks noGrp="1"/>
          </p:cNvSpPr>
          <p:nvPr>
            <p:ph type="body" idx="1"/>
          </p:nvPr>
        </p:nvSpPr>
        <p:spPr>
          <a:xfrm>
            <a:off x="685800" y="4343400"/>
            <a:ext cx="5486400" cy="4114800"/>
          </a:xfrm>
          <a:prstGeom prst="rect">
            <a:avLst/>
          </a:prstGeom>
          <a:noFill/>
          <a:ln>
            <a:noFill/>
          </a:ln>
        </p:spPr>
        <p:txBody>
          <a:bodyPr spcFirstLastPara="1" wrap="square" lIns="91300" tIns="91300" rIns="91300" bIns="91300" anchor="t" anchorCtr="0">
            <a:noAutofit/>
          </a:bodyPr>
          <a:lstStyle/>
          <a:p>
            <a:pPr marL="457200" lvl="0" indent="0" algn="l" rtl="0">
              <a:lnSpc>
                <a:spcPct val="150000"/>
              </a:lnSpc>
              <a:spcBef>
                <a:spcPts val="0"/>
              </a:spcBef>
              <a:spcAft>
                <a:spcPts val="0"/>
              </a:spcAft>
              <a:buClr>
                <a:schemeClr val="dk1"/>
              </a:buClr>
              <a:buSzPts val="1100"/>
              <a:buFont typeface="Arial"/>
              <a:buNone/>
            </a:pPr>
            <a:r>
              <a:rPr lang="en" sz="1200">
                <a:solidFill>
                  <a:schemeClr val="dk1"/>
                </a:solidFill>
              </a:rPr>
              <a:t>Our response, aka priorities. </a:t>
            </a:r>
            <a:endParaRPr sz="1000" b="1"/>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5"/>
        <p:cNvGrpSpPr/>
        <p:nvPr/>
      </p:nvGrpSpPr>
      <p:grpSpPr>
        <a:xfrm>
          <a:off x="0" y="0"/>
          <a:ext cx="0" cy="0"/>
          <a:chOff x="0" y="0"/>
          <a:chExt cx="0" cy="0"/>
        </a:xfrm>
      </p:grpSpPr>
      <p:sp>
        <p:nvSpPr>
          <p:cNvPr id="1516" name="Google Shape;1516;g1182b3a4257_0_5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7" name="Google Shape;1517;g1182b3a4257_0_5746:notes"/>
          <p:cNvSpPr txBox="1">
            <a:spLocks noGrp="1"/>
          </p:cNvSpPr>
          <p:nvPr>
            <p:ph type="body" idx="1"/>
          </p:nvPr>
        </p:nvSpPr>
        <p:spPr>
          <a:xfrm>
            <a:off x="685800" y="4343400"/>
            <a:ext cx="5486400" cy="4114800"/>
          </a:xfrm>
          <a:prstGeom prst="rect">
            <a:avLst/>
          </a:prstGeom>
          <a:noFill/>
          <a:ln>
            <a:noFill/>
          </a:ln>
        </p:spPr>
        <p:txBody>
          <a:bodyPr spcFirstLastPara="1" wrap="square" lIns="91300" tIns="91300" rIns="91300" bIns="91300" anchor="t" anchorCtr="0">
            <a:noAutofit/>
          </a:bodyPr>
          <a:lstStyle/>
          <a:p>
            <a:pPr marL="0" lvl="0" indent="0" algn="l" rtl="0">
              <a:spcBef>
                <a:spcPts val="0"/>
              </a:spcBef>
              <a:spcAft>
                <a:spcPts val="1000"/>
              </a:spcAft>
              <a:buNone/>
            </a:pPr>
            <a:r>
              <a:rPr lang="en" sz="1400"/>
              <a:t>Recruitment and next steps</a:t>
            </a:r>
            <a:endParaRPr sz="14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0"/>
        <p:cNvGrpSpPr/>
        <p:nvPr/>
      </p:nvGrpSpPr>
      <p:grpSpPr>
        <a:xfrm>
          <a:off x="0" y="0"/>
          <a:ext cx="0" cy="0"/>
          <a:chOff x="0" y="0"/>
          <a:chExt cx="0" cy="0"/>
        </a:xfrm>
      </p:grpSpPr>
      <p:sp>
        <p:nvSpPr>
          <p:cNvPr id="1531" name="Google Shape;1531;g1182b3a4257_0_6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2" name="Google Shape;1532;g1182b3a4257_0_6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rPr>
              <a:t>Include as an example of the response/model. Coaching is KEY to the successful implementation of STEM and LIT plans.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1182b3a4257_0_7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4" name="Google Shape;1544;g1182b3a4257_0_7183:notes"/>
          <p:cNvSpPr txBox="1">
            <a:spLocks noGrp="1"/>
          </p:cNvSpPr>
          <p:nvPr>
            <p:ph type="body" idx="1"/>
          </p:nvPr>
        </p:nvSpPr>
        <p:spPr>
          <a:xfrm>
            <a:off x="685800" y="4343400"/>
            <a:ext cx="5486400" cy="4114800"/>
          </a:xfrm>
          <a:prstGeom prst="rect">
            <a:avLst/>
          </a:prstGeom>
          <a:noFill/>
          <a:ln>
            <a:noFill/>
          </a:ln>
        </p:spPr>
        <p:txBody>
          <a:bodyPr spcFirstLastPara="1" wrap="square" lIns="91300" tIns="91300" rIns="91300" bIns="91300" anchor="t" anchorCtr="0">
            <a:noAutofit/>
          </a:bodyPr>
          <a:lstStyle/>
          <a:p>
            <a:pPr marL="0" lvl="0" indent="0" algn="l" rtl="0">
              <a:lnSpc>
                <a:spcPct val="100000"/>
              </a:lnSpc>
              <a:spcBef>
                <a:spcPts val="0"/>
              </a:spcBef>
              <a:spcAft>
                <a:spcPts val="0"/>
              </a:spcAft>
              <a:buSzPts val="1100"/>
              <a:buNone/>
            </a:pPr>
            <a:r>
              <a:rPr lang="en" sz="1400"/>
              <a:t>Recruitment and next steps </a:t>
            </a:r>
            <a:endParaRPr sz="14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cec37b1e14_0_5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 name="Google Shape;1181;gcec37b1e14_0_5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e4a30d305b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0" name="Google Shape;810;ge4a30d305b_0_32:notes"/>
          <p:cNvSpPr txBox="1">
            <a:spLocks noGrp="1"/>
          </p:cNvSpPr>
          <p:nvPr>
            <p:ph type="body" idx="1"/>
          </p:nvPr>
        </p:nvSpPr>
        <p:spPr>
          <a:xfrm>
            <a:off x="685800" y="4343400"/>
            <a:ext cx="5486400" cy="4114800"/>
          </a:xfrm>
          <a:prstGeom prst="rect">
            <a:avLst/>
          </a:prstGeom>
          <a:noFill/>
          <a:ln>
            <a:noFill/>
          </a:ln>
        </p:spPr>
        <p:txBody>
          <a:bodyPr spcFirstLastPara="1" wrap="square" lIns="91300" tIns="91300" rIns="91300" bIns="91300" anchor="t" anchorCtr="0">
            <a:noAutofit/>
          </a:bodyPr>
          <a:lstStyle/>
          <a:p>
            <a:pPr marL="0" lvl="0" indent="0" algn="l" rtl="0">
              <a:lnSpc>
                <a:spcPct val="100000"/>
              </a:lnSpc>
              <a:spcBef>
                <a:spcPts val="0"/>
              </a:spcBef>
              <a:spcAft>
                <a:spcPts val="0"/>
              </a:spcAft>
              <a:buSzPts val="1100"/>
              <a:buNone/>
            </a:pPr>
            <a:endParaRPr sz="14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e4a30d305b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0" name="Google Shape;810;ge4a30d305b_0_32:notes"/>
          <p:cNvSpPr txBox="1">
            <a:spLocks noGrp="1"/>
          </p:cNvSpPr>
          <p:nvPr>
            <p:ph type="body" idx="1"/>
          </p:nvPr>
        </p:nvSpPr>
        <p:spPr>
          <a:xfrm>
            <a:off x="685800" y="4343400"/>
            <a:ext cx="5486400" cy="4114800"/>
          </a:xfrm>
          <a:prstGeom prst="rect">
            <a:avLst/>
          </a:prstGeom>
          <a:noFill/>
          <a:ln>
            <a:noFill/>
          </a:ln>
        </p:spPr>
        <p:txBody>
          <a:bodyPr spcFirstLastPara="1" wrap="square" lIns="91300" tIns="91300" rIns="91300" bIns="91300" anchor="t" anchorCtr="0">
            <a:noAutofit/>
          </a:bodyPr>
          <a:lstStyle/>
          <a:p>
            <a:pPr marL="0" lvl="0" indent="0" algn="l" rtl="0">
              <a:lnSpc>
                <a:spcPct val="100000"/>
              </a:lnSpc>
              <a:spcBef>
                <a:spcPts val="0"/>
              </a:spcBef>
              <a:spcAft>
                <a:spcPts val="0"/>
              </a:spcAft>
              <a:buSzPts val="1100"/>
              <a:buNone/>
            </a:pPr>
            <a:endParaRPr sz="1400"/>
          </a:p>
        </p:txBody>
      </p:sp>
    </p:spTree>
    <p:extLst>
      <p:ext uri="{BB962C8B-B14F-4D97-AF65-F5344CB8AC3E}">
        <p14:creationId xmlns:p14="http://schemas.microsoft.com/office/powerpoint/2010/main" val="1669168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e4a30d305b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0" name="Google Shape;810;ge4a30d305b_0_32:notes"/>
          <p:cNvSpPr txBox="1">
            <a:spLocks noGrp="1"/>
          </p:cNvSpPr>
          <p:nvPr>
            <p:ph type="body" idx="1"/>
          </p:nvPr>
        </p:nvSpPr>
        <p:spPr>
          <a:xfrm>
            <a:off x="685800" y="4343400"/>
            <a:ext cx="5486400" cy="4114800"/>
          </a:xfrm>
          <a:prstGeom prst="rect">
            <a:avLst/>
          </a:prstGeom>
          <a:noFill/>
          <a:ln>
            <a:noFill/>
          </a:ln>
        </p:spPr>
        <p:txBody>
          <a:bodyPr spcFirstLastPara="1" wrap="square" lIns="91300" tIns="91300" rIns="91300" bIns="91300" anchor="t" anchorCtr="0">
            <a:noAutofit/>
          </a:bodyPr>
          <a:lstStyle/>
          <a:p>
            <a:pPr marL="0" lvl="0" indent="0" algn="l" rtl="0">
              <a:lnSpc>
                <a:spcPct val="100000"/>
              </a:lnSpc>
              <a:spcBef>
                <a:spcPts val="0"/>
              </a:spcBef>
              <a:spcAft>
                <a:spcPts val="0"/>
              </a:spcAft>
              <a:buSzPts val="1100"/>
              <a:buNone/>
            </a:pPr>
            <a:endParaRPr sz="1400"/>
          </a:p>
        </p:txBody>
      </p:sp>
    </p:spTree>
    <p:extLst>
      <p:ext uri="{BB962C8B-B14F-4D97-AF65-F5344CB8AC3E}">
        <p14:creationId xmlns:p14="http://schemas.microsoft.com/office/powerpoint/2010/main" val="2015738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e4a30d305b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0" name="Google Shape;810;ge4a30d305b_0_32:notes"/>
          <p:cNvSpPr txBox="1">
            <a:spLocks noGrp="1"/>
          </p:cNvSpPr>
          <p:nvPr>
            <p:ph type="body" idx="1"/>
          </p:nvPr>
        </p:nvSpPr>
        <p:spPr>
          <a:xfrm>
            <a:off x="685800" y="4343400"/>
            <a:ext cx="5486400" cy="4114800"/>
          </a:xfrm>
          <a:prstGeom prst="rect">
            <a:avLst/>
          </a:prstGeom>
          <a:noFill/>
          <a:ln>
            <a:noFill/>
          </a:ln>
        </p:spPr>
        <p:txBody>
          <a:bodyPr spcFirstLastPara="1" wrap="square" lIns="91300" tIns="91300" rIns="91300" bIns="91300" anchor="t" anchorCtr="0">
            <a:noAutofit/>
          </a:bodyPr>
          <a:lstStyle/>
          <a:p>
            <a:pPr marL="0" lvl="0" indent="0" algn="l" rtl="0">
              <a:lnSpc>
                <a:spcPct val="100000"/>
              </a:lnSpc>
              <a:spcBef>
                <a:spcPts val="0"/>
              </a:spcBef>
              <a:spcAft>
                <a:spcPts val="0"/>
              </a:spcAft>
              <a:buSzPts val="1100"/>
              <a:buNone/>
            </a:pPr>
            <a:endParaRPr sz="1400"/>
          </a:p>
        </p:txBody>
      </p:sp>
    </p:spTree>
    <p:extLst>
      <p:ext uri="{BB962C8B-B14F-4D97-AF65-F5344CB8AC3E}">
        <p14:creationId xmlns:p14="http://schemas.microsoft.com/office/powerpoint/2010/main" val="1369422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e4a30d305b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0" name="Google Shape;810;ge4a30d305b_0_32:notes"/>
          <p:cNvSpPr txBox="1">
            <a:spLocks noGrp="1"/>
          </p:cNvSpPr>
          <p:nvPr>
            <p:ph type="body" idx="1"/>
          </p:nvPr>
        </p:nvSpPr>
        <p:spPr>
          <a:xfrm>
            <a:off x="685800" y="4343400"/>
            <a:ext cx="5486400" cy="4114800"/>
          </a:xfrm>
          <a:prstGeom prst="rect">
            <a:avLst/>
          </a:prstGeom>
          <a:noFill/>
          <a:ln>
            <a:noFill/>
          </a:ln>
        </p:spPr>
        <p:txBody>
          <a:bodyPr spcFirstLastPara="1" wrap="square" lIns="91300" tIns="91300" rIns="91300" bIns="91300" anchor="t" anchorCtr="0">
            <a:noAutofit/>
          </a:bodyPr>
          <a:lstStyle/>
          <a:p>
            <a:pPr marL="0" lvl="0" indent="0" algn="l" rtl="0">
              <a:lnSpc>
                <a:spcPct val="100000"/>
              </a:lnSpc>
              <a:spcBef>
                <a:spcPts val="0"/>
              </a:spcBef>
              <a:spcAft>
                <a:spcPts val="0"/>
              </a:spcAft>
              <a:buSzPts val="1100"/>
              <a:buNone/>
            </a:pPr>
            <a:endParaRPr sz="1400"/>
          </a:p>
        </p:txBody>
      </p:sp>
    </p:spTree>
    <p:extLst>
      <p:ext uri="{BB962C8B-B14F-4D97-AF65-F5344CB8AC3E}">
        <p14:creationId xmlns:p14="http://schemas.microsoft.com/office/powerpoint/2010/main" val="2215803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e4a30d305b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0" name="Google Shape;810;ge4a30d305b_0_32:notes"/>
          <p:cNvSpPr txBox="1">
            <a:spLocks noGrp="1"/>
          </p:cNvSpPr>
          <p:nvPr>
            <p:ph type="body" idx="1"/>
          </p:nvPr>
        </p:nvSpPr>
        <p:spPr>
          <a:xfrm>
            <a:off x="685800" y="4343400"/>
            <a:ext cx="5486400" cy="4114800"/>
          </a:xfrm>
          <a:prstGeom prst="rect">
            <a:avLst/>
          </a:prstGeom>
          <a:noFill/>
          <a:ln>
            <a:noFill/>
          </a:ln>
        </p:spPr>
        <p:txBody>
          <a:bodyPr spcFirstLastPara="1" wrap="square" lIns="91300" tIns="91300" rIns="91300" bIns="91300" anchor="t" anchorCtr="0">
            <a:noAutofit/>
          </a:bodyPr>
          <a:lstStyle/>
          <a:p>
            <a:pPr marL="0" lvl="0" indent="0" algn="l" rtl="0">
              <a:lnSpc>
                <a:spcPct val="100000"/>
              </a:lnSpc>
              <a:spcBef>
                <a:spcPts val="0"/>
              </a:spcBef>
              <a:spcAft>
                <a:spcPts val="0"/>
              </a:spcAft>
              <a:buSzPts val="1100"/>
              <a:buNone/>
            </a:pPr>
            <a:endParaRPr sz="1400"/>
          </a:p>
        </p:txBody>
      </p:sp>
    </p:spTree>
    <p:extLst>
      <p:ext uri="{BB962C8B-B14F-4D97-AF65-F5344CB8AC3E}">
        <p14:creationId xmlns:p14="http://schemas.microsoft.com/office/powerpoint/2010/main" val="30152755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3"/>
        <p:cNvGrpSpPr/>
        <p:nvPr/>
      </p:nvGrpSpPr>
      <p:grpSpPr>
        <a:xfrm>
          <a:off x="0" y="0"/>
          <a:ext cx="0" cy="0"/>
          <a:chOff x="0" y="0"/>
          <a:chExt cx="0" cy="0"/>
        </a:xfrm>
      </p:grpSpPr>
      <p:sp>
        <p:nvSpPr>
          <p:cNvPr id="94" name="Google Shape;94;p21"/>
          <p:cNvSpPr/>
          <p:nvPr/>
        </p:nvSpPr>
        <p:spPr>
          <a:xfrm>
            <a:off x="475" y="581975"/>
            <a:ext cx="4716792" cy="4196016"/>
          </a:xfrm>
          <a:custGeom>
            <a:avLst/>
            <a:gdLst/>
            <a:ahLst/>
            <a:cxnLst/>
            <a:rect l="l" t="t" r="r" b="b"/>
            <a:pathLst>
              <a:path w="21600" h="21600" extrusionOk="0">
                <a:moveTo>
                  <a:pt x="0" y="1315"/>
                </a:moveTo>
                <a:lnTo>
                  <a:pt x="0" y="21600"/>
                </a:lnTo>
                <a:lnTo>
                  <a:pt x="17128" y="17544"/>
                </a:lnTo>
                <a:lnTo>
                  <a:pt x="20654" y="11770"/>
                </a:lnTo>
                <a:lnTo>
                  <a:pt x="18530" y="14144"/>
                </a:lnTo>
                <a:lnTo>
                  <a:pt x="21600" y="8115"/>
                </a:lnTo>
                <a:lnTo>
                  <a:pt x="9944" y="0"/>
                </a:lnTo>
                <a:close/>
              </a:path>
            </a:pathLst>
          </a:custGeom>
          <a:gradFill>
            <a:gsLst>
              <a:gs pos="0">
                <a:srgbClr val="FEEFA8">
                  <a:alpha val="62010"/>
                </a:srgbClr>
              </a:gs>
              <a:gs pos="100000">
                <a:srgbClr val="F7D22C">
                  <a:alpha val="62010"/>
                </a:srgbClr>
              </a:gs>
            </a:gsLst>
            <a:lin ang="5400012" scaled="0"/>
          </a:gra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95" name="Google Shape;95;p21"/>
          <p:cNvSpPr/>
          <p:nvPr/>
        </p:nvSpPr>
        <p:spPr>
          <a:xfrm>
            <a:off x="0" y="560075"/>
            <a:ext cx="4418874" cy="3763206"/>
          </a:xfrm>
          <a:custGeom>
            <a:avLst/>
            <a:gdLst/>
            <a:ahLst/>
            <a:cxnLst/>
            <a:rect l="l" t="t" r="r" b="b"/>
            <a:pathLst>
              <a:path w="21600" h="21600" extrusionOk="0">
                <a:moveTo>
                  <a:pt x="0" y="21600"/>
                </a:moveTo>
                <a:lnTo>
                  <a:pt x="0" y="3508"/>
                </a:lnTo>
                <a:lnTo>
                  <a:pt x="6395" y="0"/>
                </a:lnTo>
                <a:lnTo>
                  <a:pt x="21600" y="6993"/>
                </a:lnTo>
                <a:lnTo>
                  <a:pt x="17689" y="19398"/>
                </a:lnTo>
                <a:close/>
              </a:path>
            </a:pathLst>
          </a:custGeom>
          <a:solidFill>
            <a:schemeClr val="dk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96" name="Google Shape;96;p21"/>
          <p:cNvSpPr/>
          <p:nvPr/>
        </p:nvSpPr>
        <p:spPr>
          <a:xfrm>
            <a:off x="7592854" y="0"/>
            <a:ext cx="1551150" cy="929664"/>
          </a:xfrm>
          <a:custGeom>
            <a:avLst/>
            <a:gdLst/>
            <a:ahLst/>
            <a:cxnLst/>
            <a:rect l="l" t="t" r="r" b="b"/>
            <a:pathLst>
              <a:path w="21600" h="21600" extrusionOk="0">
                <a:moveTo>
                  <a:pt x="21600" y="0"/>
                </a:moveTo>
                <a:lnTo>
                  <a:pt x="21600" y="21600"/>
                </a:lnTo>
                <a:lnTo>
                  <a:pt x="5677" y="13378"/>
                </a:lnTo>
                <a:lnTo>
                  <a:pt x="0" y="0"/>
                </a:lnTo>
                <a:close/>
              </a:path>
            </a:pathLst>
          </a:custGeom>
          <a:gradFill>
            <a:gsLst>
              <a:gs pos="0">
                <a:schemeClr val="accent1"/>
              </a:gs>
              <a:gs pos="100000">
                <a:schemeClr val="accent2"/>
              </a:gs>
            </a:gsLst>
            <a:lin ang="19499931" scaled="0"/>
          </a:gra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97" name="Google Shape;97;p21"/>
          <p:cNvSpPr/>
          <p:nvPr/>
        </p:nvSpPr>
        <p:spPr>
          <a:xfrm>
            <a:off x="8547257" y="-2"/>
            <a:ext cx="561492" cy="355266"/>
          </a:xfrm>
          <a:custGeom>
            <a:avLst/>
            <a:gdLst/>
            <a:ahLst/>
            <a:cxnLst/>
            <a:rect l="l" t="t" r="r" b="b"/>
            <a:pathLst>
              <a:path w="21600" h="21600" extrusionOk="0">
                <a:moveTo>
                  <a:pt x="0" y="21600"/>
                </a:moveTo>
                <a:lnTo>
                  <a:pt x="21600" y="0"/>
                </a:lnTo>
                <a:lnTo>
                  <a:pt x="19182" y="0"/>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98" name="Google Shape;98;p21"/>
          <p:cNvSpPr/>
          <p:nvPr/>
        </p:nvSpPr>
        <p:spPr>
          <a:xfrm>
            <a:off x="7209472" y="-2"/>
            <a:ext cx="1714014" cy="1120608"/>
          </a:xfrm>
          <a:custGeom>
            <a:avLst/>
            <a:gdLst/>
            <a:ahLst/>
            <a:cxnLst/>
            <a:rect l="l" t="t" r="r" b="b"/>
            <a:pathLst>
              <a:path w="21600" h="21600" extrusionOk="0">
                <a:moveTo>
                  <a:pt x="0" y="21600"/>
                </a:moveTo>
                <a:lnTo>
                  <a:pt x="21600" y="0"/>
                </a:lnTo>
                <a:lnTo>
                  <a:pt x="20448" y="0"/>
                </a:lnTo>
                <a:close/>
              </a:path>
            </a:pathLst>
          </a:custGeom>
          <a:solidFill>
            <a:schemeClr val="dk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99" name="Google Shape;99;p21"/>
          <p:cNvSpPr/>
          <p:nvPr/>
        </p:nvSpPr>
        <p:spPr>
          <a:xfrm>
            <a:off x="7199947" y="-1"/>
            <a:ext cx="782460" cy="454842"/>
          </a:xfrm>
          <a:custGeom>
            <a:avLst/>
            <a:gdLst/>
            <a:ahLst/>
            <a:cxnLst/>
            <a:rect l="l" t="t" r="r" b="b"/>
            <a:pathLst>
              <a:path w="21600" h="21600" extrusionOk="0">
                <a:moveTo>
                  <a:pt x="16262" y="0"/>
                </a:moveTo>
                <a:lnTo>
                  <a:pt x="0" y="21600"/>
                </a:lnTo>
                <a:lnTo>
                  <a:pt x="21600" y="0"/>
                </a:lnTo>
                <a:close/>
              </a:path>
            </a:pathLst>
          </a:custGeom>
          <a:solidFill>
            <a:schemeClr val="dk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00" name="Google Shape;100;p21"/>
          <p:cNvSpPr/>
          <p:nvPr/>
        </p:nvSpPr>
        <p:spPr>
          <a:xfrm>
            <a:off x="8238172" y="65244"/>
            <a:ext cx="905850" cy="637686"/>
          </a:xfrm>
          <a:custGeom>
            <a:avLst/>
            <a:gdLst/>
            <a:ahLst/>
            <a:cxnLst/>
            <a:rect l="l" t="t" r="r" b="b"/>
            <a:pathLst>
              <a:path w="21600" h="21600" extrusionOk="0">
                <a:moveTo>
                  <a:pt x="21600" y="1920"/>
                </a:moveTo>
                <a:lnTo>
                  <a:pt x="21600" y="0"/>
                </a:lnTo>
                <a:lnTo>
                  <a:pt x="0" y="21600"/>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01" name="Google Shape;101;p21"/>
          <p:cNvSpPr/>
          <p:nvPr/>
        </p:nvSpPr>
        <p:spPr>
          <a:xfrm>
            <a:off x="7732870" y="-1"/>
            <a:ext cx="1080594" cy="681048"/>
          </a:xfrm>
          <a:custGeom>
            <a:avLst/>
            <a:gdLst/>
            <a:ahLst/>
            <a:cxnLst/>
            <a:rect l="l" t="t" r="r" b="b"/>
            <a:pathLst>
              <a:path w="21600" h="21600" extrusionOk="0">
                <a:moveTo>
                  <a:pt x="21600" y="0"/>
                </a:moveTo>
                <a:lnTo>
                  <a:pt x="19030" y="0"/>
                </a:lnTo>
                <a:lnTo>
                  <a:pt x="0" y="21600"/>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02" name="Google Shape;102;p21"/>
          <p:cNvSpPr/>
          <p:nvPr/>
        </p:nvSpPr>
        <p:spPr>
          <a:xfrm>
            <a:off x="8116251" y="234313"/>
            <a:ext cx="1027728" cy="731538"/>
          </a:xfrm>
          <a:custGeom>
            <a:avLst/>
            <a:gdLst/>
            <a:ahLst/>
            <a:cxnLst/>
            <a:rect l="l" t="t" r="r" b="b"/>
            <a:pathLst>
              <a:path w="21600" h="21600" extrusionOk="0">
                <a:moveTo>
                  <a:pt x="0" y="21600"/>
                </a:moveTo>
                <a:lnTo>
                  <a:pt x="21600" y="2377"/>
                </a:lnTo>
                <a:lnTo>
                  <a:pt x="21600" y="0"/>
                </a:lnTo>
                <a:close/>
              </a:path>
            </a:pathLst>
          </a:custGeom>
          <a:solidFill>
            <a:schemeClr val="dk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03" name="Google Shape;103;p21"/>
          <p:cNvSpPr/>
          <p:nvPr/>
        </p:nvSpPr>
        <p:spPr>
          <a:xfrm>
            <a:off x="8783001" y="741520"/>
            <a:ext cx="360990" cy="251478"/>
          </a:xfrm>
          <a:custGeom>
            <a:avLst/>
            <a:gdLst/>
            <a:ahLst/>
            <a:cxnLst/>
            <a:rect l="l" t="t" r="r" b="b"/>
            <a:pathLst>
              <a:path w="21600" h="21600" extrusionOk="0">
                <a:moveTo>
                  <a:pt x="21600" y="1514"/>
                </a:moveTo>
                <a:lnTo>
                  <a:pt x="21600" y="0"/>
                </a:lnTo>
                <a:lnTo>
                  <a:pt x="0" y="21600"/>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04" name="Google Shape;104;p21"/>
          <p:cNvSpPr/>
          <p:nvPr/>
        </p:nvSpPr>
        <p:spPr>
          <a:xfrm>
            <a:off x="7926228" y="-1"/>
            <a:ext cx="173826" cy="112860"/>
          </a:xfrm>
          <a:custGeom>
            <a:avLst/>
            <a:gdLst/>
            <a:ahLst/>
            <a:cxnLst/>
            <a:rect l="l" t="t" r="r" b="b"/>
            <a:pathLst>
              <a:path w="21600" h="21600" extrusionOk="0">
                <a:moveTo>
                  <a:pt x="0" y="21600"/>
                </a:moveTo>
                <a:lnTo>
                  <a:pt x="21600" y="0"/>
                </a:lnTo>
                <a:lnTo>
                  <a:pt x="20061" y="0"/>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05" name="Google Shape;105;p21"/>
          <p:cNvSpPr/>
          <p:nvPr/>
        </p:nvSpPr>
        <p:spPr>
          <a:xfrm>
            <a:off x="7222331" y="-2"/>
            <a:ext cx="1309662" cy="849150"/>
          </a:xfrm>
          <a:custGeom>
            <a:avLst/>
            <a:gdLst/>
            <a:ahLst/>
            <a:cxnLst/>
            <a:rect l="l" t="t" r="r" b="b"/>
            <a:pathLst>
              <a:path w="21600" h="21600" extrusionOk="0">
                <a:moveTo>
                  <a:pt x="0" y="21600"/>
                </a:moveTo>
                <a:lnTo>
                  <a:pt x="21600" y="0"/>
                </a:lnTo>
                <a:lnTo>
                  <a:pt x="20092" y="0"/>
                </a:lnTo>
                <a:close/>
              </a:path>
            </a:pathLst>
          </a:custGeom>
          <a:solidFill>
            <a:schemeClr val="dk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06" name="Google Shape;106;p21"/>
          <p:cNvSpPr/>
          <p:nvPr/>
        </p:nvSpPr>
        <p:spPr>
          <a:xfrm>
            <a:off x="7729537" y="-2"/>
            <a:ext cx="507222" cy="328158"/>
          </a:xfrm>
          <a:custGeom>
            <a:avLst/>
            <a:gdLst/>
            <a:ahLst/>
            <a:cxnLst/>
            <a:rect l="l" t="t" r="r" b="b"/>
            <a:pathLst>
              <a:path w="21600" h="21600" extrusionOk="0">
                <a:moveTo>
                  <a:pt x="0" y="21600"/>
                </a:moveTo>
                <a:lnTo>
                  <a:pt x="21600" y="0"/>
                </a:lnTo>
                <a:lnTo>
                  <a:pt x="20586" y="0"/>
                </a:lnTo>
                <a:close/>
              </a:path>
            </a:pathLst>
          </a:custGeom>
          <a:solidFill>
            <a:schemeClr val="dk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07" name="Google Shape;107;p21"/>
          <p:cNvSpPr txBox="1">
            <a:spLocks noGrp="1"/>
          </p:cNvSpPr>
          <p:nvPr>
            <p:ph type="ctrTitle"/>
          </p:nvPr>
        </p:nvSpPr>
        <p:spPr>
          <a:xfrm>
            <a:off x="489100" y="1093950"/>
            <a:ext cx="3583800" cy="2909400"/>
          </a:xfrm>
          <a:prstGeom prst="rect">
            <a:avLst/>
          </a:prstGeom>
        </p:spPr>
        <p:txBody>
          <a:bodyPr spcFirstLastPara="1" wrap="square" lIns="0" tIns="0" rIns="0" bIns="0"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pic>
        <p:nvPicPr>
          <p:cNvPr id="108" name="Google Shape;108;p21"/>
          <p:cNvPicPr preferRelativeResize="0"/>
          <p:nvPr/>
        </p:nvPicPr>
        <p:blipFill>
          <a:blip r:embed="rId3">
            <a:alphaModFix/>
          </a:blip>
          <a:stretch>
            <a:fillRect/>
          </a:stretch>
        </p:blipFill>
        <p:spPr>
          <a:xfrm>
            <a:off x="-35525" y="-230275"/>
            <a:ext cx="1309676" cy="1309676"/>
          </a:xfrm>
          <a:prstGeom prst="rect">
            <a:avLst/>
          </a:prstGeom>
          <a:noFill/>
          <a:ln>
            <a:noFill/>
          </a:ln>
        </p:spPr>
      </p:pic>
      <p:sp>
        <p:nvSpPr>
          <p:cNvPr id="109" name="Google Shape;109;p21"/>
          <p:cNvSpPr txBox="1"/>
          <p:nvPr/>
        </p:nvSpPr>
        <p:spPr>
          <a:xfrm>
            <a:off x="246676" y="4747700"/>
            <a:ext cx="1868400" cy="1848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FFFFFF"/>
              </a:buClr>
              <a:buFont typeface="Arial"/>
              <a:buNone/>
            </a:pPr>
            <a:r>
              <a:rPr lang="en" sz="1600" i="0" u="none" strike="noStrike" cap="none">
                <a:solidFill>
                  <a:schemeClr val="dk1"/>
                </a:solidFill>
                <a:latin typeface="Bebas Neue"/>
                <a:ea typeface="Bebas Neue"/>
                <a:cs typeface="Bebas Neue"/>
                <a:sym typeface="Bebas Neue"/>
              </a:rPr>
              <a:t>@</a:t>
            </a:r>
            <a:r>
              <a:rPr lang="en" sz="1600">
                <a:solidFill>
                  <a:schemeClr val="dk1"/>
                </a:solidFill>
                <a:latin typeface="Bebas Neue"/>
                <a:ea typeface="Bebas Neue"/>
                <a:cs typeface="Bebas Neue"/>
                <a:sym typeface="Bebas Neue"/>
              </a:rPr>
              <a:t>EducateIN</a:t>
            </a:r>
            <a:endParaRPr sz="1600">
              <a:solidFill>
                <a:schemeClr val="dk1"/>
              </a:solidFill>
              <a:latin typeface="Bebas Neue"/>
              <a:ea typeface="Bebas Neue"/>
              <a:cs typeface="Bebas Neue"/>
              <a:sym typeface="Bebas Neue"/>
            </a:endParaRPr>
          </a:p>
        </p:txBody>
      </p:sp>
      <p:pic>
        <p:nvPicPr>
          <p:cNvPr id="110" name="Google Shape;110;p21"/>
          <p:cNvPicPr preferRelativeResize="0"/>
          <p:nvPr/>
        </p:nvPicPr>
        <p:blipFill>
          <a:blip r:embed="rId4">
            <a:alphaModFix/>
          </a:blip>
          <a:stretch>
            <a:fillRect/>
          </a:stretch>
        </p:blipFill>
        <p:spPr>
          <a:xfrm>
            <a:off x="474" y="4787350"/>
            <a:ext cx="294053" cy="2567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52"/>
        <p:cNvGrpSpPr/>
        <p:nvPr/>
      </p:nvGrpSpPr>
      <p:grpSpPr>
        <a:xfrm>
          <a:off x="0" y="0"/>
          <a:ext cx="0" cy="0"/>
          <a:chOff x="0" y="0"/>
          <a:chExt cx="0" cy="0"/>
        </a:xfrm>
      </p:grpSpPr>
      <p:sp>
        <p:nvSpPr>
          <p:cNvPr id="753" name="Google Shape;753;p30"/>
          <p:cNvSpPr/>
          <p:nvPr/>
        </p:nvSpPr>
        <p:spPr>
          <a:xfrm>
            <a:off x="8547257" y="-2"/>
            <a:ext cx="561492" cy="355266"/>
          </a:xfrm>
          <a:custGeom>
            <a:avLst/>
            <a:gdLst/>
            <a:ahLst/>
            <a:cxnLst/>
            <a:rect l="l" t="t" r="r" b="b"/>
            <a:pathLst>
              <a:path w="21600" h="21600" extrusionOk="0">
                <a:moveTo>
                  <a:pt x="0" y="21600"/>
                </a:moveTo>
                <a:lnTo>
                  <a:pt x="21600" y="0"/>
                </a:lnTo>
                <a:lnTo>
                  <a:pt x="19182" y="0"/>
                </a:lnTo>
                <a:close/>
              </a:path>
            </a:pathLst>
          </a:custGeom>
          <a:gradFill>
            <a:gsLst>
              <a:gs pos="0">
                <a:schemeClr val="accent1"/>
              </a:gs>
              <a:gs pos="100000">
                <a:schemeClr val="accent2"/>
              </a:gs>
            </a:gsLst>
            <a:lin ang="19499931" scaled="0"/>
          </a:gra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54" name="Google Shape;754;p30"/>
          <p:cNvSpPr/>
          <p:nvPr/>
        </p:nvSpPr>
        <p:spPr>
          <a:xfrm>
            <a:off x="7209472" y="-2"/>
            <a:ext cx="1714014" cy="1120608"/>
          </a:xfrm>
          <a:custGeom>
            <a:avLst/>
            <a:gdLst/>
            <a:ahLst/>
            <a:cxnLst/>
            <a:rect l="l" t="t" r="r" b="b"/>
            <a:pathLst>
              <a:path w="21600" h="21600" extrusionOk="0">
                <a:moveTo>
                  <a:pt x="0" y="21600"/>
                </a:moveTo>
                <a:lnTo>
                  <a:pt x="21600" y="0"/>
                </a:lnTo>
                <a:lnTo>
                  <a:pt x="20448" y="0"/>
                </a:lnTo>
                <a:close/>
              </a:path>
            </a:pathLst>
          </a:custGeom>
          <a:solidFill>
            <a:schemeClr val="dk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55" name="Google Shape;755;p30"/>
          <p:cNvSpPr/>
          <p:nvPr/>
        </p:nvSpPr>
        <p:spPr>
          <a:xfrm>
            <a:off x="7199947" y="-1"/>
            <a:ext cx="782460" cy="454842"/>
          </a:xfrm>
          <a:custGeom>
            <a:avLst/>
            <a:gdLst/>
            <a:ahLst/>
            <a:cxnLst/>
            <a:rect l="l" t="t" r="r" b="b"/>
            <a:pathLst>
              <a:path w="21600" h="21600" extrusionOk="0">
                <a:moveTo>
                  <a:pt x="16262" y="0"/>
                </a:moveTo>
                <a:lnTo>
                  <a:pt x="0" y="21600"/>
                </a:lnTo>
                <a:lnTo>
                  <a:pt x="21600" y="0"/>
                </a:lnTo>
                <a:close/>
              </a:path>
            </a:pathLst>
          </a:custGeom>
          <a:gradFill>
            <a:gsLst>
              <a:gs pos="0">
                <a:schemeClr val="accent1"/>
              </a:gs>
              <a:gs pos="100000">
                <a:schemeClr val="accent2"/>
              </a:gs>
            </a:gsLst>
            <a:lin ang="19499931" scaled="0"/>
          </a:gra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56" name="Google Shape;756;p30"/>
          <p:cNvSpPr/>
          <p:nvPr/>
        </p:nvSpPr>
        <p:spPr>
          <a:xfrm>
            <a:off x="8238172" y="65244"/>
            <a:ext cx="905850" cy="637686"/>
          </a:xfrm>
          <a:custGeom>
            <a:avLst/>
            <a:gdLst/>
            <a:ahLst/>
            <a:cxnLst/>
            <a:rect l="l" t="t" r="r" b="b"/>
            <a:pathLst>
              <a:path w="21600" h="21600" extrusionOk="0">
                <a:moveTo>
                  <a:pt x="21600" y="1920"/>
                </a:moveTo>
                <a:lnTo>
                  <a:pt x="21600" y="0"/>
                </a:lnTo>
                <a:lnTo>
                  <a:pt x="0" y="21600"/>
                </a:lnTo>
                <a:close/>
              </a:path>
            </a:pathLst>
          </a:custGeom>
          <a:gradFill>
            <a:gsLst>
              <a:gs pos="0">
                <a:schemeClr val="accent1"/>
              </a:gs>
              <a:gs pos="100000">
                <a:schemeClr val="accent2"/>
              </a:gs>
            </a:gsLst>
            <a:lin ang="19499931" scaled="0"/>
          </a:gra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57" name="Google Shape;757;p30"/>
          <p:cNvSpPr/>
          <p:nvPr/>
        </p:nvSpPr>
        <p:spPr>
          <a:xfrm>
            <a:off x="7732870" y="-1"/>
            <a:ext cx="1080594" cy="681048"/>
          </a:xfrm>
          <a:custGeom>
            <a:avLst/>
            <a:gdLst/>
            <a:ahLst/>
            <a:cxnLst/>
            <a:rect l="l" t="t" r="r" b="b"/>
            <a:pathLst>
              <a:path w="21600" h="21600" extrusionOk="0">
                <a:moveTo>
                  <a:pt x="21600" y="0"/>
                </a:moveTo>
                <a:lnTo>
                  <a:pt x="19030" y="0"/>
                </a:lnTo>
                <a:lnTo>
                  <a:pt x="0" y="21600"/>
                </a:lnTo>
                <a:close/>
              </a:path>
            </a:pathLst>
          </a:custGeom>
          <a:solidFill>
            <a:schemeClr val="dk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58" name="Google Shape;758;p30"/>
          <p:cNvSpPr/>
          <p:nvPr/>
        </p:nvSpPr>
        <p:spPr>
          <a:xfrm>
            <a:off x="8116251" y="234313"/>
            <a:ext cx="1027728" cy="731538"/>
          </a:xfrm>
          <a:custGeom>
            <a:avLst/>
            <a:gdLst/>
            <a:ahLst/>
            <a:cxnLst/>
            <a:rect l="l" t="t" r="r" b="b"/>
            <a:pathLst>
              <a:path w="21600" h="21600" extrusionOk="0">
                <a:moveTo>
                  <a:pt x="0" y="21600"/>
                </a:moveTo>
                <a:lnTo>
                  <a:pt x="21600" y="2377"/>
                </a:lnTo>
                <a:lnTo>
                  <a:pt x="21600" y="0"/>
                </a:lnTo>
                <a:close/>
              </a:path>
            </a:pathLst>
          </a:custGeom>
          <a:solidFill>
            <a:schemeClr val="dk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59" name="Google Shape;759;p30"/>
          <p:cNvSpPr/>
          <p:nvPr/>
        </p:nvSpPr>
        <p:spPr>
          <a:xfrm>
            <a:off x="8783001" y="741520"/>
            <a:ext cx="360990" cy="251478"/>
          </a:xfrm>
          <a:custGeom>
            <a:avLst/>
            <a:gdLst/>
            <a:ahLst/>
            <a:cxnLst/>
            <a:rect l="l" t="t" r="r" b="b"/>
            <a:pathLst>
              <a:path w="21600" h="21600" extrusionOk="0">
                <a:moveTo>
                  <a:pt x="21600" y="1514"/>
                </a:moveTo>
                <a:lnTo>
                  <a:pt x="21600" y="0"/>
                </a:lnTo>
                <a:lnTo>
                  <a:pt x="0" y="21600"/>
                </a:lnTo>
                <a:close/>
              </a:path>
            </a:pathLst>
          </a:custGeom>
          <a:solidFill>
            <a:schemeClr val="dk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60" name="Google Shape;760;p30"/>
          <p:cNvSpPr/>
          <p:nvPr/>
        </p:nvSpPr>
        <p:spPr>
          <a:xfrm>
            <a:off x="7926228" y="-1"/>
            <a:ext cx="173826" cy="112860"/>
          </a:xfrm>
          <a:custGeom>
            <a:avLst/>
            <a:gdLst/>
            <a:ahLst/>
            <a:cxnLst/>
            <a:rect l="l" t="t" r="r" b="b"/>
            <a:pathLst>
              <a:path w="21600" h="21600" extrusionOk="0">
                <a:moveTo>
                  <a:pt x="0" y="21600"/>
                </a:moveTo>
                <a:lnTo>
                  <a:pt x="21600" y="0"/>
                </a:lnTo>
                <a:lnTo>
                  <a:pt x="20061" y="0"/>
                </a:lnTo>
                <a:close/>
              </a:path>
            </a:pathLst>
          </a:custGeom>
          <a:solidFill>
            <a:schemeClr val="dk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61" name="Google Shape;761;p30"/>
          <p:cNvSpPr/>
          <p:nvPr/>
        </p:nvSpPr>
        <p:spPr>
          <a:xfrm>
            <a:off x="7222331" y="-2"/>
            <a:ext cx="1309662" cy="849150"/>
          </a:xfrm>
          <a:custGeom>
            <a:avLst/>
            <a:gdLst/>
            <a:ahLst/>
            <a:cxnLst/>
            <a:rect l="l" t="t" r="r" b="b"/>
            <a:pathLst>
              <a:path w="21600" h="21600" extrusionOk="0">
                <a:moveTo>
                  <a:pt x="0" y="21600"/>
                </a:moveTo>
                <a:lnTo>
                  <a:pt x="21600" y="0"/>
                </a:lnTo>
                <a:lnTo>
                  <a:pt x="20092" y="0"/>
                </a:lnTo>
                <a:close/>
              </a:path>
            </a:pathLst>
          </a:custGeom>
          <a:gradFill>
            <a:gsLst>
              <a:gs pos="0">
                <a:schemeClr val="accent1"/>
              </a:gs>
              <a:gs pos="100000">
                <a:schemeClr val="accent2"/>
              </a:gs>
            </a:gsLst>
            <a:lin ang="19499931" scaled="0"/>
          </a:gra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62" name="Google Shape;762;p30"/>
          <p:cNvSpPr/>
          <p:nvPr/>
        </p:nvSpPr>
        <p:spPr>
          <a:xfrm>
            <a:off x="7729537" y="-2"/>
            <a:ext cx="507222" cy="328158"/>
          </a:xfrm>
          <a:custGeom>
            <a:avLst/>
            <a:gdLst/>
            <a:ahLst/>
            <a:cxnLst/>
            <a:rect l="l" t="t" r="r" b="b"/>
            <a:pathLst>
              <a:path w="21600" h="21600" extrusionOk="0">
                <a:moveTo>
                  <a:pt x="0" y="21600"/>
                </a:moveTo>
                <a:lnTo>
                  <a:pt x="21600" y="0"/>
                </a:lnTo>
                <a:lnTo>
                  <a:pt x="20586" y="0"/>
                </a:lnTo>
                <a:close/>
              </a:path>
            </a:pathLst>
          </a:custGeom>
          <a:solidFill>
            <a:schemeClr val="dk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63" name="Google Shape;763;p30"/>
          <p:cNvSpPr/>
          <p:nvPr/>
        </p:nvSpPr>
        <p:spPr>
          <a:xfrm>
            <a:off x="-975" y="4688627"/>
            <a:ext cx="8138178" cy="454842"/>
          </a:xfrm>
          <a:custGeom>
            <a:avLst/>
            <a:gdLst/>
            <a:ahLst/>
            <a:cxnLst/>
            <a:rect l="l" t="t" r="r" b="b"/>
            <a:pathLst>
              <a:path w="21600" h="21600" extrusionOk="0">
                <a:moveTo>
                  <a:pt x="0" y="0"/>
                </a:moveTo>
                <a:lnTo>
                  <a:pt x="0" y="21600"/>
                </a:lnTo>
                <a:lnTo>
                  <a:pt x="21600" y="19837"/>
                </a:lnTo>
                <a:close/>
              </a:path>
            </a:pathLst>
          </a:custGeom>
          <a:solidFill>
            <a:schemeClr val="l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64" name="Google Shape;764;p30"/>
          <p:cNvSpPr/>
          <p:nvPr/>
        </p:nvSpPr>
        <p:spPr>
          <a:xfrm>
            <a:off x="1000" y="4774400"/>
            <a:ext cx="9143982" cy="368604"/>
          </a:xfrm>
          <a:custGeom>
            <a:avLst/>
            <a:gdLst/>
            <a:ahLst/>
            <a:cxnLst/>
            <a:rect l="l" t="t" r="r" b="b"/>
            <a:pathLst>
              <a:path w="21600" h="21600" extrusionOk="0">
                <a:moveTo>
                  <a:pt x="0" y="0"/>
                </a:moveTo>
                <a:lnTo>
                  <a:pt x="0" y="21600"/>
                </a:lnTo>
                <a:lnTo>
                  <a:pt x="21600" y="21600"/>
                </a:lnTo>
                <a:close/>
              </a:path>
            </a:pathLst>
          </a:custGeom>
          <a:gradFill>
            <a:gsLst>
              <a:gs pos="0">
                <a:schemeClr val="accent2"/>
              </a:gs>
              <a:gs pos="100000">
                <a:schemeClr val="accent1"/>
              </a:gs>
            </a:gsLst>
            <a:lin ang="0" scaled="0"/>
          </a:gra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65" name="Google Shape;765;p30"/>
          <p:cNvSpPr txBox="1"/>
          <p:nvPr/>
        </p:nvSpPr>
        <p:spPr>
          <a:xfrm>
            <a:off x="304376" y="4810513"/>
            <a:ext cx="1868400" cy="1848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FFFFFF"/>
              </a:buClr>
              <a:buFont typeface="Arial"/>
              <a:buNone/>
            </a:pPr>
            <a:r>
              <a:rPr lang="en" sz="1600" i="0" u="none" strike="noStrike" cap="none">
                <a:solidFill>
                  <a:schemeClr val="dk1"/>
                </a:solidFill>
                <a:latin typeface="Bebas Neue"/>
                <a:ea typeface="Bebas Neue"/>
                <a:cs typeface="Bebas Neue"/>
                <a:sym typeface="Bebas Neue"/>
              </a:rPr>
              <a:t>@</a:t>
            </a:r>
            <a:r>
              <a:rPr lang="en" sz="1600">
                <a:solidFill>
                  <a:schemeClr val="dk1"/>
                </a:solidFill>
                <a:latin typeface="Bebas Neue"/>
                <a:ea typeface="Bebas Neue"/>
                <a:cs typeface="Bebas Neue"/>
                <a:sym typeface="Bebas Neue"/>
              </a:rPr>
              <a:t>educatein</a:t>
            </a:r>
            <a:endParaRPr sz="1600">
              <a:solidFill>
                <a:schemeClr val="dk1"/>
              </a:solidFill>
              <a:latin typeface="Bebas Neue"/>
              <a:ea typeface="Bebas Neue"/>
              <a:cs typeface="Bebas Neue"/>
              <a:sym typeface="Bebas Neue"/>
            </a:endParaRPr>
          </a:p>
        </p:txBody>
      </p:sp>
      <p:pic>
        <p:nvPicPr>
          <p:cNvPr id="766" name="Google Shape;766;p30"/>
          <p:cNvPicPr preferRelativeResize="0"/>
          <p:nvPr/>
        </p:nvPicPr>
        <p:blipFill>
          <a:blip r:embed="rId2">
            <a:alphaModFix/>
          </a:blip>
          <a:stretch>
            <a:fillRect/>
          </a:stretch>
        </p:blipFill>
        <p:spPr>
          <a:xfrm>
            <a:off x="58174" y="4850163"/>
            <a:ext cx="294053" cy="2567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67"/>
        <p:cNvGrpSpPr/>
        <p:nvPr/>
      </p:nvGrpSpPr>
      <p:grpSpPr>
        <a:xfrm>
          <a:off x="0" y="0"/>
          <a:ext cx="0" cy="0"/>
          <a:chOff x="0" y="0"/>
          <a:chExt cx="0" cy="0"/>
        </a:xfrm>
      </p:grpSpPr>
      <p:sp>
        <p:nvSpPr>
          <p:cNvPr id="768" name="Google Shape;768;p31"/>
          <p:cNvSpPr/>
          <p:nvPr/>
        </p:nvSpPr>
        <p:spPr>
          <a:xfrm>
            <a:off x="8547257" y="-2"/>
            <a:ext cx="561492" cy="355266"/>
          </a:xfrm>
          <a:custGeom>
            <a:avLst/>
            <a:gdLst/>
            <a:ahLst/>
            <a:cxnLst/>
            <a:rect l="l" t="t" r="r" b="b"/>
            <a:pathLst>
              <a:path w="21600" h="21600" extrusionOk="0">
                <a:moveTo>
                  <a:pt x="0" y="21600"/>
                </a:moveTo>
                <a:lnTo>
                  <a:pt x="21600" y="0"/>
                </a:lnTo>
                <a:lnTo>
                  <a:pt x="19182" y="0"/>
                </a:lnTo>
                <a:close/>
              </a:path>
            </a:pathLst>
          </a:custGeom>
          <a:gradFill>
            <a:gsLst>
              <a:gs pos="0">
                <a:schemeClr val="accent1"/>
              </a:gs>
              <a:gs pos="100000">
                <a:schemeClr val="accent2"/>
              </a:gs>
            </a:gsLst>
            <a:lin ang="19499931" scaled="0"/>
          </a:gra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69" name="Google Shape;769;p31"/>
          <p:cNvSpPr/>
          <p:nvPr/>
        </p:nvSpPr>
        <p:spPr>
          <a:xfrm>
            <a:off x="7209472" y="-2"/>
            <a:ext cx="1714014" cy="1120608"/>
          </a:xfrm>
          <a:custGeom>
            <a:avLst/>
            <a:gdLst/>
            <a:ahLst/>
            <a:cxnLst/>
            <a:rect l="l" t="t" r="r" b="b"/>
            <a:pathLst>
              <a:path w="21600" h="21600" extrusionOk="0">
                <a:moveTo>
                  <a:pt x="0" y="21600"/>
                </a:moveTo>
                <a:lnTo>
                  <a:pt x="21600" y="0"/>
                </a:lnTo>
                <a:lnTo>
                  <a:pt x="20448" y="0"/>
                </a:lnTo>
                <a:close/>
              </a:path>
            </a:pathLst>
          </a:custGeom>
          <a:solidFill>
            <a:schemeClr val="dk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70" name="Google Shape;770;p31"/>
          <p:cNvSpPr/>
          <p:nvPr/>
        </p:nvSpPr>
        <p:spPr>
          <a:xfrm>
            <a:off x="7199947" y="-1"/>
            <a:ext cx="782460" cy="454842"/>
          </a:xfrm>
          <a:custGeom>
            <a:avLst/>
            <a:gdLst/>
            <a:ahLst/>
            <a:cxnLst/>
            <a:rect l="l" t="t" r="r" b="b"/>
            <a:pathLst>
              <a:path w="21600" h="21600" extrusionOk="0">
                <a:moveTo>
                  <a:pt x="16262" y="0"/>
                </a:moveTo>
                <a:lnTo>
                  <a:pt x="0" y="21600"/>
                </a:lnTo>
                <a:lnTo>
                  <a:pt x="21600" y="0"/>
                </a:lnTo>
                <a:close/>
              </a:path>
            </a:pathLst>
          </a:custGeom>
          <a:gradFill>
            <a:gsLst>
              <a:gs pos="0">
                <a:schemeClr val="accent1"/>
              </a:gs>
              <a:gs pos="100000">
                <a:schemeClr val="accent2"/>
              </a:gs>
            </a:gsLst>
            <a:lin ang="19499931" scaled="0"/>
          </a:gra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71" name="Google Shape;771;p31"/>
          <p:cNvSpPr/>
          <p:nvPr/>
        </p:nvSpPr>
        <p:spPr>
          <a:xfrm>
            <a:off x="8238172" y="65244"/>
            <a:ext cx="905850" cy="637686"/>
          </a:xfrm>
          <a:custGeom>
            <a:avLst/>
            <a:gdLst/>
            <a:ahLst/>
            <a:cxnLst/>
            <a:rect l="l" t="t" r="r" b="b"/>
            <a:pathLst>
              <a:path w="21600" h="21600" extrusionOk="0">
                <a:moveTo>
                  <a:pt x="21600" y="1920"/>
                </a:moveTo>
                <a:lnTo>
                  <a:pt x="21600" y="0"/>
                </a:lnTo>
                <a:lnTo>
                  <a:pt x="0" y="21600"/>
                </a:lnTo>
                <a:close/>
              </a:path>
            </a:pathLst>
          </a:custGeom>
          <a:gradFill>
            <a:gsLst>
              <a:gs pos="0">
                <a:schemeClr val="accent1"/>
              </a:gs>
              <a:gs pos="100000">
                <a:schemeClr val="accent2"/>
              </a:gs>
            </a:gsLst>
            <a:lin ang="19499931" scaled="0"/>
          </a:gra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72" name="Google Shape;772;p31"/>
          <p:cNvSpPr/>
          <p:nvPr/>
        </p:nvSpPr>
        <p:spPr>
          <a:xfrm>
            <a:off x="7732870" y="-1"/>
            <a:ext cx="1080594" cy="681048"/>
          </a:xfrm>
          <a:custGeom>
            <a:avLst/>
            <a:gdLst/>
            <a:ahLst/>
            <a:cxnLst/>
            <a:rect l="l" t="t" r="r" b="b"/>
            <a:pathLst>
              <a:path w="21600" h="21600" extrusionOk="0">
                <a:moveTo>
                  <a:pt x="21600" y="0"/>
                </a:moveTo>
                <a:lnTo>
                  <a:pt x="19030" y="0"/>
                </a:lnTo>
                <a:lnTo>
                  <a:pt x="0" y="21600"/>
                </a:lnTo>
                <a:close/>
              </a:path>
            </a:pathLst>
          </a:custGeom>
          <a:solidFill>
            <a:schemeClr val="dk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73" name="Google Shape;773;p31"/>
          <p:cNvSpPr/>
          <p:nvPr/>
        </p:nvSpPr>
        <p:spPr>
          <a:xfrm>
            <a:off x="8116251" y="234313"/>
            <a:ext cx="1027728" cy="731538"/>
          </a:xfrm>
          <a:custGeom>
            <a:avLst/>
            <a:gdLst/>
            <a:ahLst/>
            <a:cxnLst/>
            <a:rect l="l" t="t" r="r" b="b"/>
            <a:pathLst>
              <a:path w="21600" h="21600" extrusionOk="0">
                <a:moveTo>
                  <a:pt x="0" y="21600"/>
                </a:moveTo>
                <a:lnTo>
                  <a:pt x="21600" y="2377"/>
                </a:lnTo>
                <a:lnTo>
                  <a:pt x="21600" y="0"/>
                </a:lnTo>
                <a:close/>
              </a:path>
            </a:pathLst>
          </a:custGeom>
          <a:solidFill>
            <a:schemeClr val="dk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74" name="Google Shape;774;p31"/>
          <p:cNvSpPr/>
          <p:nvPr/>
        </p:nvSpPr>
        <p:spPr>
          <a:xfrm>
            <a:off x="8783001" y="741520"/>
            <a:ext cx="360990" cy="251478"/>
          </a:xfrm>
          <a:custGeom>
            <a:avLst/>
            <a:gdLst/>
            <a:ahLst/>
            <a:cxnLst/>
            <a:rect l="l" t="t" r="r" b="b"/>
            <a:pathLst>
              <a:path w="21600" h="21600" extrusionOk="0">
                <a:moveTo>
                  <a:pt x="21600" y="1514"/>
                </a:moveTo>
                <a:lnTo>
                  <a:pt x="21600" y="0"/>
                </a:lnTo>
                <a:lnTo>
                  <a:pt x="0" y="21600"/>
                </a:lnTo>
                <a:close/>
              </a:path>
            </a:pathLst>
          </a:custGeom>
          <a:solidFill>
            <a:schemeClr val="dk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75" name="Google Shape;775;p31"/>
          <p:cNvSpPr/>
          <p:nvPr/>
        </p:nvSpPr>
        <p:spPr>
          <a:xfrm>
            <a:off x="7926228" y="-1"/>
            <a:ext cx="173826" cy="112860"/>
          </a:xfrm>
          <a:custGeom>
            <a:avLst/>
            <a:gdLst/>
            <a:ahLst/>
            <a:cxnLst/>
            <a:rect l="l" t="t" r="r" b="b"/>
            <a:pathLst>
              <a:path w="21600" h="21600" extrusionOk="0">
                <a:moveTo>
                  <a:pt x="0" y="21600"/>
                </a:moveTo>
                <a:lnTo>
                  <a:pt x="21600" y="0"/>
                </a:lnTo>
                <a:lnTo>
                  <a:pt x="20061" y="0"/>
                </a:lnTo>
                <a:close/>
              </a:path>
            </a:pathLst>
          </a:custGeom>
          <a:solidFill>
            <a:schemeClr val="dk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76" name="Google Shape;776;p31"/>
          <p:cNvSpPr/>
          <p:nvPr/>
        </p:nvSpPr>
        <p:spPr>
          <a:xfrm>
            <a:off x="7222331" y="-2"/>
            <a:ext cx="1309662" cy="849150"/>
          </a:xfrm>
          <a:custGeom>
            <a:avLst/>
            <a:gdLst/>
            <a:ahLst/>
            <a:cxnLst/>
            <a:rect l="l" t="t" r="r" b="b"/>
            <a:pathLst>
              <a:path w="21600" h="21600" extrusionOk="0">
                <a:moveTo>
                  <a:pt x="0" y="21600"/>
                </a:moveTo>
                <a:lnTo>
                  <a:pt x="21600" y="0"/>
                </a:lnTo>
                <a:lnTo>
                  <a:pt x="20092" y="0"/>
                </a:lnTo>
                <a:close/>
              </a:path>
            </a:pathLst>
          </a:custGeom>
          <a:gradFill>
            <a:gsLst>
              <a:gs pos="0">
                <a:schemeClr val="accent1"/>
              </a:gs>
              <a:gs pos="100000">
                <a:schemeClr val="accent2"/>
              </a:gs>
            </a:gsLst>
            <a:lin ang="19499931" scaled="0"/>
          </a:gra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77" name="Google Shape;777;p31"/>
          <p:cNvSpPr/>
          <p:nvPr/>
        </p:nvSpPr>
        <p:spPr>
          <a:xfrm>
            <a:off x="7729537" y="-2"/>
            <a:ext cx="507222" cy="328158"/>
          </a:xfrm>
          <a:custGeom>
            <a:avLst/>
            <a:gdLst/>
            <a:ahLst/>
            <a:cxnLst/>
            <a:rect l="l" t="t" r="r" b="b"/>
            <a:pathLst>
              <a:path w="21600" h="21600" extrusionOk="0">
                <a:moveTo>
                  <a:pt x="0" y="21600"/>
                </a:moveTo>
                <a:lnTo>
                  <a:pt x="21600" y="0"/>
                </a:lnTo>
                <a:lnTo>
                  <a:pt x="20586" y="0"/>
                </a:lnTo>
                <a:close/>
              </a:path>
            </a:pathLst>
          </a:custGeom>
          <a:solidFill>
            <a:schemeClr val="dk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78" name="Google Shape;778;p31"/>
          <p:cNvSpPr/>
          <p:nvPr/>
        </p:nvSpPr>
        <p:spPr>
          <a:xfrm>
            <a:off x="-975" y="4688627"/>
            <a:ext cx="8138178" cy="454842"/>
          </a:xfrm>
          <a:custGeom>
            <a:avLst/>
            <a:gdLst/>
            <a:ahLst/>
            <a:cxnLst/>
            <a:rect l="l" t="t" r="r" b="b"/>
            <a:pathLst>
              <a:path w="21600" h="21600" extrusionOk="0">
                <a:moveTo>
                  <a:pt x="0" y="0"/>
                </a:moveTo>
                <a:lnTo>
                  <a:pt x="0" y="21600"/>
                </a:lnTo>
                <a:lnTo>
                  <a:pt x="21600" y="19837"/>
                </a:lnTo>
                <a:close/>
              </a:path>
            </a:pathLst>
          </a:custGeom>
          <a:solidFill>
            <a:schemeClr val="l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79" name="Google Shape;779;p31"/>
          <p:cNvSpPr/>
          <p:nvPr/>
        </p:nvSpPr>
        <p:spPr>
          <a:xfrm>
            <a:off x="1000" y="4774400"/>
            <a:ext cx="9143982" cy="368604"/>
          </a:xfrm>
          <a:custGeom>
            <a:avLst/>
            <a:gdLst/>
            <a:ahLst/>
            <a:cxnLst/>
            <a:rect l="l" t="t" r="r" b="b"/>
            <a:pathLst>
              <a:path w="21600" h="21600" extrusionOk="0">
                <a:moveTo>
                  <a:pt x="0" y="0"/>
                </a:moveTo>
                <a:lnTo>
                  <a:pt x="0" y="21600"/>
                </a:lnTo>
                <a:lnTo>
                  <a:pt x="21600" y="21600"/>
                </a:lnTo>
                <a:close/>
              </a:path>
            </a:pathLst>
          </a:custGeom>
          <a:gradFill>
            <a:gsLst>
              <a:gs pos="0">
                <a:schemeClr val="accent2"/>
              </a:gs>
              <a:gs pos="100000">
                <a:schemeClr val="accent1"/>
              </a:gs>
            </a:gsLst>
            <a:lin ang="0" scaled="0"/>
          </a:gra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80" name="Google Shape;780;p31"/>
          <p:cNvSpPr txBox="1"/>
          <p:nvPr/>
        </p:nvSpPr>
        <p:spPr>
          <a:xfrm>
            <a:off x="304376" y="4810513"/>
            <a:ext cx="1868400" cy="184800"/>
          </a:xfrm>
          <a:prstGeom prst="rect">
            <a:avLst/>
          </a:prstGeom>
          <a:noFill/>
          <a:ln>
            <a:noFill/>
          </a:ln>
        </p:spPr>
        <p:txBody>
          <a:bodyPr spcFirstLastPara="1" wrap="square" lIns="45700" tIns="45700" rIns="45700" bIns="45700" anchor="t" anchorCtr="0">
            <a:noAutofit/>
          </a:bodyPr>
          <a:lstStyle/>
          <a:p>
            <a:pPr marL="0" lvl="0" indent="0" algn="l" rtl="0">
              <a:spcBef>
                <a:spcPts val="0"/>
              </a:spcBef>
              <a:spcAft>
                <a:spcPts val="0"/>
              </a:spcAft>
              <a:buClr>
                <a:schemeClr val="lt1"/>
              </a:buClr>
              <a:buFont typeface="Arial"/>
              <a:buNone/>
            </a:pPr>
            <a:r>
              <a:rPr lang="en" sz="1600" b="1">
                <a:solidFill>
                  <a:schemeClr val="dk1"/>
                </a:solidFill>
                <a:latin typeface="Oswald"/>
                <a:ea typeface="Oswald"/>
                <a:cs typeface="Oswald"/>
                <a:sym typeface="Oswald"/>
              </a:rPr>
              <a:t>@EducateIN</a:t>
            </a:r>
            <a:endParaRPr sz="1600" b="1">
              <a:solidFill>
                <a:schemeClr val="dk1"/>
              </a:solidFill>
              <a:latin typeface="Oswald"/>
              <a:ea typeface="Oswald"/>
              <a:cs typeface="Oswald"/>
              <a:sym typeface="Oswald"/>
            </a:endParaRPr>
          </a:p>
          <a:p>
            <a:pPr marL="0" marR="0" lvl="0" indent="0" algn="l" rtl="0">
              <a:lnSpc>
                <a:spcPct val="100000"/>
              </a:lnSpc>
              <a:spcBef>
                <a:spcPts val="0"/>
              </a:spcBef>
              <a:spcAft>
                <a:spcPts val="0"/>
              </a:spcAft>
              <a:buClr>
                <a:srgbClr val="FFFFFF"/>
              </a:buClr>
              <a:buFont typeface="Arial"/>
              <a:buNone/>
            </a:pPr>
            <a:endParaRPr sz="1600">
              <a:solidFill>
                <a:schemeClr val="dk1"/>
              </a:solidFill>
              <a:latin typeface="Bebas Neue"/>
              <a:ea typeface="Bebas Neue"/>
              <a:cs typeface="Bebas Neue"/>
              <a:sym typeface="Bebas Neue"/>
            </a:endParaRPr>
          </a:p>
        </p:txBody>
      </p:sp>
      <p:pic>
        <p:nvPicPr>
          <p:cNvPr id="781" name="Google Shape;781;p31"/>
          <p:cNvPicPr preferRelativeResize="0"/>
          <p:nvPr/>
        </p:nvPicPr>
        <p:blipFill>
          <a:blip r:embed="rId2">
            <a:alphaModFix/>
          </a:blip>
          <a:stretch>
            <a:fillRect/>
          </a:stretch>
        </p:blipFill>
        <p:spPr>
          <a:xfrm>
            <a:off x="58174" y="4850163"/>
            <a:ext cx="294053" cy="25672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dark">
  <p:cSld name="BLANK_1">
    <p:bg>
      <p:bgPr>
        <a:solidFill>
          <a:schemeClr val="dk1"/>
        </a:solidFill>
        <a:effectLst/>
      </p:bgPr>
    </p:bg>
    <p:spTree>
      <p:nvGrpSpPr>
        <p:cNvPr id="1" name="Shape 782"/>
        <p:cNvGrpSpPr/>
        <p:nvPr/>
      </p:nvGrpSpPr>
      <p:grpSpPr>
        <a:xfrm>
          <a:off x="0" y="0"/>
          <a:ext cx="0" cy="0"/>
          <a:chOff x="0" y="0"/>
          <a:chExt cx="0" cy="0"/>
        </a:xfrm>
      </p:grpSpPr>
      <p:sp>
        <p:nvSpPr>
          <p:cNvPr id="783" name="Google Shape;783;p32"/>
          <p:cNvSpPr/>
          <p:nvPr/>
        </p:nvSpPr>
        <p:spPr>
          <a:xfrm>
            <a:off x="8595299" y="11425"/>
            <a:ext cx="548694" cy="5132052"/>
          </a:xfrm>
          <a:custGeom>
            <a:avLst/>
            <a:gdLst/>
            <a:ahLst/>
            <a:cxnLst/>
            <a:rect l="l" t="t" r="r" b="b"/>
            <a:pathLst>
              <a:path w="21600" h="21600" extrusionOk="0">
                <a:moveTo>
                  <a:pt x="21600" y="0"/>
                </a:moveTo>
                <a:lnTo>
                  <a:pt x="21600" y="21600"/>
                </a:lnTo>
                <a:lnTo>
                  <a:pt x="0" y="21600"/>
                </a:lnTo>
                <a:close/>
              </a:path>
            </a:pathLst>
          </a:custGeom>
          <a:solidFill>
            <a:srgbClr val="FFFFFF">
              <a:alpha val="1620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84" name="Google Shape;784;p32"/>
          <p:cNvSpPr/>
          <p:nvPr/>
        </p:nvSpPr>
        <p:spPr>
          <a:xfrm>
            <a:off x="8547257" y="-2"/>
            <a:ext cx="561492" cy="355266"/>
          </a:xfrm>
          <a:custGeom>
            <a:avLst/>
            <a:gdLst/>
            <a:ahLst/>
            <a:cxnLst/>
            <a:rect l="l" t="t" r="r" b="b"/>
            <a:pathLst>
              <a:path w="21600" h="21600" extrusionOk="0">
                <a:moveTo>
                  <a:pt x="0" y="21600"/>
                </a:moveTo>
                <a:lnTo>
                  <a:pt x="21600" y="0"/>
                </a:lnTo>
                <a:lnTo>
                  <a:pt x="19182" y="0"/>
                </a:lnTo>
                <a:close/>
              </a:path>
            </a:pathLst>
          </a:custGeom>
          <a:gradFill>
            <a:gsLst>
              <a:gs pos="0">
                <a:schemeClr val="accent1"/>
              </a:gs>
              <a:gs pos="100000">
                <a:schemeClr val="accent2"/>
              </a:gs>
            </a:gsLst>
            <a:lin ang="19499931" scaled="0"/>
          </a:gra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85" name="Google Shape;785;p32"/>
          <p:cNvSpPr/>
          <p:nvPr/>
        </p:nvSpPr>
        <p:spPr>
          <a:xfrm>
            <a:off x="7209472" y="-2"/>
            <a:ext cx="1714014" cy="1120608"/>
          </a:xfrm>
          <a:custGeom>
            <a:avLst/>
            <a:gdLst/>
            <a:ahLst/>
            <a:cxnLst/>
            <a:rect l="l" t="t" r="r" b="b"/>
            <a:pathLst>
              <a:path w="21600" h="21600" extrusionOk="0">
                <a:moveTo>
                  <a:pt x="0" y="21600"/>
                </a:moveTo>
                <a:lnTo>
                  <a:pt x="21600" y="0"/>
                </a:lnTo>
                <a:lnTo>
                  <a:pt x="20448" y="0"/>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86" name="Google Shape;786;p32"/>
          <p:cNvSpPr/>
          <p:nvPr/>
        </p:nvSpPr>
        <p:spPr>
          <a:xfrm>
            <a:off x="7199947" y="-1"/>
            <a:ext cx="782460" cy="454842"/>
          </a:xfrm>
          <a:custGeom>
            <a:avLst/>
            <a:gdLst/>
            <a:ahLst/>
            <a:cxnLst/>
            <a:rect l="l" t="t" r="r" b="b"/>
            <a:pathLst>
              <a:path w="21600" h="21600" extrusionOk="0">
                <a:moveTo>
                  <a:pt x="16262" y="0"/>
                </a:moveTo>
                <a:lnTo>
                  <a:pt x="0" y="21600"/>
                </a:lnTo>
                <a:lnTo>
                  <a:pt x="21600" y="0"/>
                </a:lnTo>
                <a:close/>
              </a:path>
            </a:pathLst>
          </a:custGeom>
          <a:gradFill>
            <a:gsLst>
              <a:gs pos="0">
                <a:schemeClr val="accent1"/>
              </a:gs>
              <a:gs pos="100000">
                <a:schemeClr val="accent2"/>
              </a:gs>
            </a:gsLst>
            <a:lin ang="19499931" scaled="0"/>
          </a:gra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87" name="Google Shape;787;p32"/>
          <p:cNvSpPr/>
          <p:nvPr/>
        </p:nvSpPr>
        <p:spPr>
          <a:xfrm>
            <a:off x="8238172" y="65244"/>
            <a:ext cx="905850" cy="637686"/>
          </a:xfrm>
          <a:custGeom>
            <a:avLst/>
            <a:gdLst/>
            <a:ahLst/>
            <a:cxnLst/>
            <a:rect l="l" t="t" r="r" b="b"/>
            <a:pathLst>
              <a:path w="21600" h="21600" extrusionOk="0">
                <a:moveTo>
                  <a:pt x="21600" y="1920"/>
                </a:moveTo>
                <a:lnTo>
                  <a:pt x="21600" y="0"/>
                </a:lnTo>
                <a:lnTo>
                  <a:pt x="0" y="21600"/>
                </a:lnTo>
                <a:close/>
              </a:path>
            </a:pathLst>
          </a:custGeom>
          <a:gradFill>
            <a:gsLst>
              <a:gs pos="0">
                <a:schemeClr val="accent1"/>
              </a:gs>
              <a:gs pos="100000">
                <a:schemeClr val="accent2"/>
              </a:gs>
            </a:gsLst>
            <a:lin ang="19499931" scaled="0"/>
          </a:gra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88" name="Google Shape;788;p32"/>
          <p:cNvSpPr/>
          <p:nvPr/>
        </p:nvSpPr>
        <p:spPr>
          <a:xfrm>
            <a:off x="7732870" y="-1"/>
            <a:ext cx="1080594" cy="681048"/>
          </a:xfrm>
          <a:custGeom>
            <a:avLst/>
            <a:gdLst/>
            <a:ahLst/>
            <a:cxnLst/>
            <a:rect l="l" t="t" r="r" b="b"/>
            <a:pathLst>
              <a:path w="21600" h="21600" extrusionOk="0">
                <a:moveTo>
                  <a:pt x="21600" y="0"/>
                </a:moveTo>
                <a:lnTo>
                  <a:pt x="19030" y="0"/>
                </a:lnTo>
                <a:lnTo>
                  <a:pt x="0" y="2160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89" name="Google Shape;789;p32"/>
          <p:cNvSpPr/>
          <p:nvPr/>
        </p:nvSpPr>
        <p:spPr>
          <a:xfrm>
            <a:off x="8116251" y="234313"/>
            <a:ext cx="1027728" cy="731538"/>
          </a:xfrm>
          <a:custGeom>
            <a:avLst/>
            <a:gdLst/>
            <a:ahLst/>
            <a:cxnLst/>
            <a:rect l="l" t="t" r="r" b="b"/>
            <a:pathLst>
              <a:path w="21600" h="21600" extrusionOk="0">
                <a:moveTo>
                  <a:pt x="0" y="21600"/>
                </a:moveTo>
                <a:lnTo>
                  <a:pt x="21600" y="2377"/>
                </a:lnTo>
                <a:lnTo>
                  <a:pt x="21600" y="0"/>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90" name="Google Shape;790;p32"/>
          <p:cNvSpPr/>
          <p:nvPr/>
        </p:nvSpPr>
        <p:spPr>
          <a:xfrm>
            <a:off x="8783001" y="741520"/>
            <a:ext cx="360990" cy="251478"/>
          </a:xfrm>
          <a:custGeom>
            <a:avLst/>
            <a:gdLst/>
            <a:ahLst/>
            <a:cxnLst/>
            <a:rect l="l" t="t" r="r" b="b"/>
            <a:pathLst>
              <a:path w="21600" h="21600" extrusionOk="0">
                <a:moveTo>
                  <a:pt x="21600" y="1514"/>
                </a:moveTo>
                <a:lnTo>
                  <a:pt x="21600" y="0"/>
                </a:lnTo>
                <a:lnTo>
                  <a:pt x="0" y="2160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91" name="Google Shape;791;p32"/>
          <p:cNvSpPr/>
          <p:nvPr/>
        </p:nvSpPr>
        <p:spPr>
          <a:xfrm>
            <a:off x="7926228" y="-1"/>
            <a:ext cx="173826" cy="112860"/>
          </a:xfrm>
          <a:custGeom>
            <a:avLst/>
            <a:gdLst/>
            <a:ahLst/>
            <a:cxnLst/>
            <a:rect l="l" t="t" r="r" b="b"/>
            <a:pathLst>
              <a:path w="21600" h="21600" extrusionOk="0">
                <a:moveTo>
                  <a:pt x="0" y="21600"/>
                </a:moveTo>
                <a:lnTo>
                  <a:pt x="21600" y="0"/>
                </a:lnTo>
                <a:lnTo>
                  <a:pt x="20061" y="0"/>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92" name="Google Shape;792;p32"/>
          <p:cNvSpPr/>
          <p:nvPr/>
        </p:nvSpPr>
        <p:spPr>
          <a:xfrm>
            <a:off x="7222331" y="-2"/>
            <a:ext cx="1309662" cy="849150"/>
          </a:xfrm>
          <a:custGeom>
            <a:avLst/>
            <a:gdLst/>
            <a:ahLst/>
            <a:cxnLst/>
            <a:rect l="l" t="t" r="r" b="b"/>
            <a:pathLst>
              <a:path w="21600" h="21600" extrusionOk="0">
                <a:moveTo>
                  <a:pt x="0" y="21600"/>
                </a:moveTo>
                <a:lnTo>
                  <a:pt x="21600" y="0"/>
                </a:lnTo>
                <a:lnTo>
                  <a:pt x="20092" y="0"/>
                </a:lnTo>
                <a:close/>
              </a:path>
            </a:pathLst>
          </a:custGeom>
          <a:gradFill>
            <a:gsLst>
              <a:gs pos="0">
                <a:schemeClr val="accent1"/>
              </a:gs>
              <a:gs pos="100000">
                <a:schemeClr val="accent2"/>
              </a:gs>
            </a:gsLst>
            <a:lin ang="19499931" scaled="0"/>
          </a:gra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93" name="Google Shape;793;p32"/>
          <p:cNvSpPr/>
          <p:nvPr/>
        </p:nvSpPr>
        <p:spPr>
          <a:xfrm>
            <a:off x="7729537" y="-2"/>
            <a:ext cx="507222" cy="328158"/>
          </a:xfrm>
          <a:custGeom>
            <a:avLst/>
            <a:gdLst/>
            <a:ahLst/>
            <a:cxnLst/>
            <a:rect l="l" t="t" r="r" b="b"/>
            <a:pathLst>
              <a:path w="21600" h="21600" extrusionOk="0">
                <a:moveTo>
                  <a:pt x="0" y="21600"/>
                </a:moveTo>
                <a:lnTo>
                  <a:pt x="21600" y="0"/>
                </a:lnTo>
                <a:lnTo>
                  <a:pt x="20586"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94" name="Google Shape;794;p32"/>
          <p:cNvSpPr/>
          <p:nvPr/>
        </p:nvSpPr>
        <p:spPr>
          <a:xfrm>
            <a:off x="-975" y="4688627"/>
            <a:ext cx="8138178" cy="454842"/>
          </a:xfrm>
          <a:custGeom>
            <a:avLst/>
            <a:gdLst/>
            <a:ahLst/>
            <a:cxnLst/>
            <a:rect l="l" t="t" r="r" b="b"/>
            <a:pathLst>
              <a:path w="21600" h="21600" extrusionOk="0">
                <a:moveTo>
                  <a:pt x="0" y="0"/>
                </a:moveTo>
                <a:lnTo>
                  <a:pt x="0" y="21600"/>
                </a:lnTo>
                <a:lnTo>
                  <a:pt x="21600" y="19837"/>
                </a:lnTo>
                <a:close/>
              </a:path>
            </a:pathLst>
          </a:custGeom>
          <a:solidFill>
            <a:schemeClr val="l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95" name="Google Shape;795;p32"/>
          <p:cNvSpPr/>
          <p:nvPr/>
        </p:nvSpPr>
        <p:spPr>
          <a:xfrm>
            <a:off x="1000" y="4774400"/>
            <a:ext cx="9143982" cy="368604"/>
          </a:xfrm>
          <a:custGeom>
            <a:avLst/>
            <a:gdLst/>
            <a:ahLst/>
            <a:cxnLst/>
            <a:rect l="l" t="t" r="r" b="b"/>
            <a:pathLst>
              <a:path w="21600" h="21600" extrusionOk="0">
                <a:moveTo>
                  <a:pt x="0" y="0"/>
                </a:moveTo>
                <a:lnTo>
                  <a:pt x="0" y="21600"/>
                </a:lnTo>
                <a:lnTo>
                  <a:pt x="21600" y="21600"/>
                </a:lnTo>
                <a:close/>
              </a:path>
            </a:pathLst>
          </a:custGeom>
          <a:gradFill>
            <a:gsLst>
              <a:gs pos="0">
                <a:schemeClr val="accent2"/>
              </a:gs>
              <a:gs pos="100000">
                <a:schemeClr val="accent1"/>
              </a:gs>
            </a:gsLst>
            <a:lin ang="0" scaled="0"/>
          </a:gra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96" name="Google Shape;796;p32"/>
          <p:cNvSpPr txBox="1"/>
          <p:nvPr/>
        </p:nvSpPr>
        <p:spPr>
          <a:xfrm>
            <a:off x="304376" y="4810513"/>
            <a:ext cx="1868400" cy="1848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FFFFFF"/>
              </a:buClr>
              <a:buFont typeface="Arial"/>
              <a:buNone/>
            </a:pPr>
            <a:r>
              <a:rPr lang="en" sz="1600" i="0" u="none" strike="noStrike" cap="none">
                <a:solidFill>
                  <a:schemeClr val="dk1"/>
                </a:solidFill>
                <a:latin typeface="Bebas Neue"/>
                <a:ea typeface="Bebas Neue"/>
                <a:cs typeface="Bebas Neue"/>
                <a:sym typeface="Bebas Neue"/>
              </a:rPr>
              <a:t>@</a:t>
            </a:r>
            <a:r>
              <a:rPr lang="en" sz="1600">
                <a:solidFill>
                  <a:schemeClr val="dk1"/>
                </a:solidFill>
                <a:latin typeface="Bebas Neue"/>
                <a:ea typeface="Bebas Neue"/>
                <a:cs typeface="Bebas Neue"/>
                <a:sym typeface="Bebas Neue"/>
              </a:rPr>
              <a:t>educatein</a:t>
            </a:r>
            <a:endParaRPr sz="1600">
              <a:solidFill>
                <a:schemeClr val="dk1"/>
              </a:solidFill>
              <a:latin typeface="Bebas Neue"/>
              <a:ea typeface="Bebas Neue"/>
              <a:cs typeface="Bebas Neue"/>
              <a:sym typeface="Bebas Neue"/>
            </a:endParaRPr>
          </a:p>
        </p:txBody>
      </p:sp>
      <p:pic>
        <p:nvPicPr>
          <p:cNvPr id="797" name="Google Shape;797;p32"/>
          <p:cNvPicPr preferRelativeResize="0"/>
          <p:nvPr/>
        </p:nvPicPr>
        <p:blipFill>
          <a:blip r:embed="rId2">
            <a:alphaModFix/>
          </a:blip>
          <a:stretch>
            <a:fillRect/>
          </a:stretch>
        </p:blipFill>
        <p:spPr>
          <a:xfrm>
            <a:off x="58174" y="4850163"/>
            <a:ext cx="294053" cy="2567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p:cSld name="TITLE_2">
    <p:bg>
      <p:bgPr>
        <a:blipFill>
          <a:blip r:embed="rId2">
            <a:alphaModFix/>
          </a:blip>
          <a:stretch>
            <a:fillRect/>
          </a:stretch>
        </a:blipFill>
        <a:effectLst/>
      </p:bgPr>
    </p:bg>
    <p:spTree>
      <p:nvGrpSpPr>
        <p:cNvPr id="1" name="Shape 798"/>
        <p:cNvGrpSpPr/>
        <p:nvPr/>
      </p:nvGrpSpPr>
      <p:grpSpPr>
        <a:xfrm>
          <a:off x="0" y="0"/>
          <a:ext cx="0" cy="0"/>
          <a:chOff x="0" y="0"/>
          <a:chExt cx="0" cy="0"/>
        </a:xfrm>
      </p:grpSpPr>
      <p:sp>
        <p:nvSpPr>
          <p:cNvPr id="799" name="Google Shape;799;p33"/>
          <p:cNvSpPr txBox="1">
            <a:spLocks noGrp="1"/>
          </p:cNvSpPr>
          <p:nvPr>
            <p:ph type="title"/>
          </p:nvPr>
        </p:nvSpPr>
        <p:spPr>
          <a:xfrm>
            <a:off x="1143000" y="841772"/>
            <a:ext cx="6858000" cy="1790700"/>
          </a:xfrm>
          <a:prstGeom prst="rect">
            <a:avLst/>
          </a:prstGeom>
          <a:noFill/>
          <a:ln>
            <a:noFill/>
          </a:ln>
        </p:spPr>
        <p:txBody>
          <a:bodyPr spcFirstLastPara="1" wrap="square" lIns="68575" tIns="68575" rIns="68575" bIns="68575" anchor="b" anchorCtr="0">
            <a:noAutofit/>
          </a:bodyPr>
          <a:lstStyle>
            <a:lvl1pPr marR="0" lvl="0" algn="ctr" rtl="0">
              <a:lnSpc>
                <a:spcPct val="90000"/>
              </a:lnSpc>
              <a:spcBef>
                <a:spcPts val="0"/>
              </a:spcBef>
              <a:spcAft>
                <a:spcPts val="0"/>
              </a:spcAft>
              <a:buClr>
                <a:srgbClr val="000000"/>
              </a:buClr>
              <a:buSzPts val="1100"/>
              <a:buFont typeface="Arial"/>
              <a:buNone/>
              <a:defRPr sz="5400" b="1" i="0" u="none" strike="noStrike" cap="none">
                <a:solidFill>
                  <a:srgbClr val="000000"/>
                </a:solidFill>
                <a:latin typeface="Arial"/>
                <a:ea typeface="Arial"/>
                <a:cs typeface="Arial"/>
                <a:sym typeface="Arial"/>
              </a:defRPr>
            </a:lvl1pPr>
            <a:lvl2pPr marR="0" lvl="1" algn="l" rtl="0">
              <a:lnSpc>
                <a:spcPct val="90000"/>
              </a:lnSpc>
              <a:spcBef>
                <a:spcPts val="0"/>
              </a:spcBef>
              <a:spcAft>
                <a:spcPts val="0"/>
              </a:spcAft>
              <a:buClr>
                <a:srgbClr val="000000"/>
              </a:buClr>
              <a:buSzPts val="1100"/>
              <a:buFont typeface="Arial"/>
              <a:buNone/>
              <a:defRPr sz="3300" b="0" i="0" u="none" strike="noStrike" cap="none">
                <a:solidFill>
                  <a:srgbClr val="000000"/>
                </a:solidFill>
                <a:latin typeface="Arial"/>
                <a:ea typeface="Arial"/>
                <a:cs typeface="Arial"/>
                <a:sym typeface="Arial"/>
              </a:defRPr>
            </a:lvl2pPr>
            <a:lvl3pPr marR="0" lvl="2" algn="l" rtl="0">
              <a:lnSpc>
                <a:spcPct val="90000"/>
              </a:lnSpc>
              <a:spcBef>
                <a:spcPts val="0"/>
              </a:spcBef>
              <a:spcAft>
                <a:spcPts val="0"/>
              </a:spcAft>
              <a:buClr>
                <a:srgbClr val="000000"/>
              </a:buClr>
              <a:buSzPts val="1100"/>
              <a:buFont typeface="Arial"/>
              <a:buNone/>
              <a:defRPr sz="3300" b="0" i="0" u="none" strike="noStrike" cap="none">
                <a:solidFill>
                  <a:srgbClr val="000000"/>
                </a:solidFill>
                <a:latin typeface="Arial"/>
                <a:ea typeface="Arial"/>
                <a:cs typeface="Arial"/>
                <a:sym typeface="Arial"/>
              </a:defRPr>
            </a:lvl3pPr>
            <a:lvl4pPr marR="0" lvl="3" algn="l" rtl="0">
              <a:lnSpc>
                <a:spcPct val="90000"/>
              </a:lnSpc>
              <a:spcBef>
                <a:spcPts val="0"/>
              </a:spcBef>
              <a:spcAft>
                <a:spcPts val="0"/>
              </a:spcAft>
              <a:buClr>
                <a:srgbClr val="000000"/>
              </a:buClr>
              <a:buSzPts val="1100"/>
              <a:buFont typeface="Arial"/>
              <a:buNone/>
              <a:defRPr sz="3300" b="0" i="0" u="none" strike="noStrike" cap="none">
                <a:solidFill>
                  <a:srgbClr val="000000"/>
                </a:solidFill>
                <a:latin typeface="Arial"/>
                <a:ea typeface="Arial"/>
                <a:cs typeface="Arial"/>
                <a:sym typeface="Arial"/>
              </a:defRPr>
            </a:lvl4pPr>
            <a:lvl5pPr marR="0" lvl="4" algn="l" rtl="0">
              <a:lnSpc>
                <a:spcPct val="90000"/>
              </a:lnSpc>
              <a:spcBef>
                <a:spcPts val="0"/>
              </a:spcBef>
              <a:spcAft>
                <a:spcPts val="0"/>
              </a:spcAft>
              <a:buClr>
                <a:srgbClr val="000000"/>
              </a:buClr>
              <a:buSzPts val="1100"/>
              <a:buFont typeface="Arial"/>
              <a:buNone/>
              <a:defRPr sz="3300" b="0" i="0" u="none" strike="noStrike" cap="none">
                <a:solidFill>
                  <a:srgbClr val="000000"/>
                </a:solidFill>
                <a:latin typeface="Arial"/>
                <a:ea typeface="Arial"/>
                <a:cs typeface="Arial"/>
                <a:sym typeface="Arial"/>
              </a:defRPr>
            </a:lvl5pPr>
            <a:lvl6pPr marR="0" lvl="5" algn="l" rtl="0">
              <a:lnSpc>
                <a:spcPct val="90000"/>
              </a:lnSpc>
              <a:spcBef>
                <a:spcPts val="0"/>
              </a:spcBef>
              <a:spcAft>
                <a:spcPts val="0"/>
              </a:spcAft>
              <a:buClr>
                <a:srgbClr val="000000"/>
              </a:buClr>
              <a:buSzPts val="1100"/>
              <a:buFont typeface="Arial"/>
              <a:buNone/>
              <a:defRPr sz="3300" b="0" i="0" u="none" strike="noStrike" cap="none">
                <a:solidFill>
                  <a:srgbClr val="000000"/>
                </a:solidFill>
                <a:latin typeface="Arial"/>
                <a:ea typeface="Arial"/>
                <a:cs typeface="Arial"/>
                <a:sym typeface="Arial"/>
              </a:defRPr>
            </a:lvl6pPr>
            <a:lvl7pPr marR="0" lvl="6" algn="l" rtl="0">
              <a:lnSpc>
                <a:spcPct val="90000"/>
              </a:lnSpc>
              <a:spcBef>
                <a:spcPts val="0"/>
              </a:spcBef>
              <a:spcAft>
                <a:spcPts val="0"/>
              </a:spcAft>
              <a:buClr>
                <a:srgbClr val="000000"/>
              </a:buClr>
              <a:buSzPts val="1100"/>
              <a:buFont typeface="Arial"/>
              <a:buNone/>
              <a:defRPr sz="3300" b="0" i="0" u="none" strike="noStrike" cap="none">
                <a:solidFill>
                  <a:srgbClr val="000000"/>
                </a:solidFill>
                <a:latin typeface="Arial"/>
                <a:ea typeface="Arial"/>
                <a:cs typeface="Arial"/>
                <a:sym typeface="Arial"/>
              </a:defRPr>
            </a:lvl7pPr>
            <a:lvl8pPr marR="0" lvl="7" algn="l" rtl="0">
              <a:lnSpc>
                <a:spcPct val="90000"/>
              </a:lnSpc>
              <a:spcBef>
                <a:spcPts val="0"/>
              </a:spcBef>
              <a:spcAft>
                <a:spcPts val="0"/>
              </a:spcAft>
              <a:buClr>
                <a:srgbClr val="000000"/>
              </a:buClr>
              <a:buSzPts val="1100"/>
              <a:buFont typeface="Arial"/>
              <a:buNone/>
              <a:defRPr sz="3300" b="0" i="0" u="none" strike="noStrike" cap="none">
                <a:solidFill>
                  <a:srgbClr val="000000"/>
                </a:solidFill>
                <a:latin typeface="Arial"/>
                <a:ea typeface="Arial"/>
                <a:cs typeface="Arial"/>
                <a:sym typeface="Arial"/>
              </a:defRPr>
            </a:lvl8pPr>
            <a:lvl9pPr marR="0" lvl="8" algn="l" rtl="0">
              <a:lnSpc>
                <a:spcPct val="90000"/>
              </a:lnSpc>
              <a:spcBef>
                <a:spcPts val="0"/>
              </a:spcBef>
              <a:spcAft>
                <a:spcPts val="0"/>
              </a:spcAft>
              <a:buClr>
                <a:srgbClr val="000000"/>
              </a:buClr>
              <a:buSzPts val="1100"/>
              <a:buFont typeface="Arial"/>
              <a:buNone/>
              <a:defRPr sz="3300" b="0" i="0" u="none" strike="noStrike" cap="none">
                <a:solidFill>
                  <a:srgbClr val="000000"/>
                </a:solidFill>
                <a:latin typeface="Arial"/>
                <a:ea typeface="Arial"/>
                <a:cs typeface="Arial"/>
                <a:sym typeface="Arial"/>
              </a:defRPr>
            </a:lvl9pPr>
          </a:lstStyle>
          <a:p>
            <a:endParaRPr/>
          </a:p>
        </p:txBody>
      </p:sp>
      <p:sp>
        <p:nvSpPr>
          <p:cNvPr id="800" name="Google Shape;800;p33"/>
          <p:cNvSpPr txBox="1">
            <a:spLocks noGrp="1"/>
          </p:cNvSpPr>
          <p:nvPr>
            <p:ph type="body" idx="1"/>
          </p:nvPr>
        </p:nvSpPr>
        <p:spPr>
          <a:xfrm>
            <a:off x="1143000" y="2701528"/>
            <a:ext cx="6858000" cy="1241700"/>
          </a:xfrm>
          <a:prstGeom prst="rect">
            <a:avLst/>
          </a:prstGeom>
          <a:noFill/>
          <a:ln>
            <a:noFill/>
          </a:ln>
        </p:spPr>
        <p:txBody>
          <a:bodyPr spcFirstLastPara="1" wrap="square" lIns="68575" tIns="68575" rIns="68575" bIns="68575" anchor="t" anchorCtr="0">
            <a:noAutofit/>
          </a:bodyPr>
          <a:lstStyle>
            <a:lvl1pPr marL="457200" marR="0" lvl="0" indent="-228600" algn="ctr" rtl="0">
              <a:lnSpc>
                <a:spcPct val="90000"/>
              </a:lnSpc>
              <a:spcBef>
                <a:spcPts val="800"/>
              </a:spcBef>
              <a:spcAft>
                <a:spcPts val="0"/>
              </a:spcAft>
              <a:buClr>
                <a:srgbClr val="000000"/>
              </a:buClr>
              <a:buSzPts val="2100"/>
              <a:buFont typeface="Arial"/>
              <a:buNone/>
              <a:defRPr sz="1800" b="0" i="0" u="none" strike="noStrike" cap="none">
                <a:solidFill>
                  <a:srgbClr val="000000"/>
                </a:solidFill>
                <a:latin typeface="Arial"/>
                <a:ea typeface="Arial"/>
                <a:cs typeface="Arial"/>
                <a:sym typeface="Arial"/>
              </a:defRPr>
            </a:lvl1pPr>
            <a:lvl2pPr marL="914400" marR="0" lvl="1" indent="-228600" algn="ctr" rtl="0">
              <a:lnSpc>
                <a:spcPct val="90000"/>
              </a:lnSpc>
              <a:spcBef>
                <a:spcPts val="800"/>
              </a:spcBef>
              <a:spcAft>
                <a:spcPts val="0"/>
              </a:spcAft>
              <a:buClr>
                <a:srgbClr val="000000"/>
              </a:buClr>
              <a:buSzPts val="2100"/>
              <a:buFont typeface="Arial"/>
              <a:buNone/>
              <a:defRPr sz="1800" b="0" i="0" u="none" strike="noStrike" cap="none">
                <a:solidFill>
                  <a:srgbClr val="000000"/>
                </a:solidFill>
                <a:latin typeface="Arial"/>
                <a:ea typeface="Arial"/>
                <a:cs typeface="Arial"/>
                <a:sym typeface="Arial"/>
              </a:defRPr>
            </a:lvl2pPr>
            <a:lvl3pPr marL="1371600" marR="0" lvl="2" indent="-228600" algn="ctr" rtl="0">
              <a:lnSpc>
                <a:spcPct val="90000"/>
              </a:lnSpc>
              <a:spcBef>
                <a:spcPts val="800"/>
              </a:spcBef>
              <a:spcAft>
                <a:spcPts val="0"/>
              </a:spcAft>
              <a:buClr>
                <a:srgbClr val="000000"/>
              </a:buClr>
              <a:buSzPts val="2100"/>
              <a:buFont typeface="Arial"/>
              <a:buNone/>
              <a:defRPr sz="1800" b="0" i="0" u="none" strike="noStrike" cap="none">
                <a:solidFill>
                  <a:srgbClr val="000000"/>
                </a:solidFill>
                <a:latin typeface="Arial"/>
                <a:ea typeface="Arial"/>
                <a:cs typeface="Arial"/>
                <a:sym typeface="Arial"/>
              </a:defRPr>
            </a:lvl3pPr>
            <a:lvl4pPr marL="1828800" marR="0" lvl="3" indent="-228600" algn="ctr" rtl="0">
              <a:lnSpc>
                <a:spcPct val="90000"/>
              </a:lnSpc>
              <a:spcBef>
                <a:spcPts val="800"/>
              </a:spcBef>
              <a:spcAft>
                <a:spcPts val="0"/>
              </a:spcAft>
              <a:buClr>
                <a:srgbClr val="000000"/>
              </a:buClr>
              <a:buSzPts val="2100"/>
              <a:buFont typeface="Arial"/>
              <a:buNone/>
              <a:defRPr sz="1800" b="0" i="0" u="none" strike="noStrike" cap="none">
                <a:solidFill>
                  <a:srgbClr val="000000"/>
                </a:solidFill>
                <a:latin typeface="Arial"/>
                <a:ea typeface="Arial"/>
                <a:cs typeface="Arial"/>
                <a:sym typeface="Arial"/>
              </a:defRPr>
            </a:lvl4pPr>
            <a:lvl5pPr marL="2286000" marR="0" lvl="4" indent="-228600" algn="ctr" rtl="0">
              <a:lnSpc>
                <a:spcPct val="90000"/>
              </a:lnSpc>
              <a:spcBef>
                <a:spcPts val="800"/>
              </a:spcBef>
              <a:spcAft>
                <a:spcPts val="0"/>
              </a:spcAft>
              <a:buClr>
                <a:srgbClr val="000000"/>
              </a:buClr>
              <a:buSzPts val="2100"/>
              <a:buFont typeface="Arial"/>
              <a:buNone/>
              <a:defRPr sz="1800" b="0" i="0" u="none" strike="noStrike" cap="none">
                <a:solidFill>
                  <a:srgbClr val="000000"/>
                </a:solidFill>
                <a:latin typeface="Arial"/>
                <a:ea typeface="Arial"/>
                <a:cs typeface="Arial"/>
                <a:sym typeface="Arial"/>
              </a:defRPr>
            </a:lvl5pPr>
            <a:lvl6pPr marL="2743200" marR="0" lvl="5"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Arial"/>
                <a:ea typeface="Arial"/>
                <a:cs typeface="Arial"/>
                <a:sym typeface="Arial"/>
              </a:defRPr>
            </a:lvl6pPr>
            <a:lvl7pPr marL="3200400" marR="0" lvl="6"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Arial"/>
                <a:ea typeface="Arial"/>
                <a:cs typeface="Arial"/>
                <a:sym typeface="Arial"/>
              </a:defRPr>
            </a:lvl7pPr>
            <a:lvl8pPr marL="3657600" marR="0" lvl="7"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Arial"/>
                <a:ea typeface="Arial"/>
                <a:cs typeface="Arial"/>
                <a:sym typeface="Arial"/>
              </a:defRPr>
            </a:lvl8pPr>
            <a:lvl9pPr marL="4114800" marR="0" lvl="8"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Arial"/>
                <a:ea typeface="Arial"/>
                <a:cs typeface="Arial"/>
                <a:sym typeface="Arial"/>
              </a:defRPr>
            </a:lvl9pPr>
          </a:lstStyle>
          <a:p>
            <a:endParaRPr/>
          </a:p>
        </p:txBody>
      </p:sp>
      <p:sp>
        <p:nvSpPr>
          <p:cNvPr id="801" name="Google Shape;801;p33"/>
          <p:cNvSpPr txBox="1">
            <a:spLocks noGrp="1"/>
          </p:cNvSpPr>
          <p:nvPr>
            <p:ph type="sldNum" idx="12"/>
          </p:nvPr>
        </p:nvSpPr>
        <p:spPr>
          <a:xfrm>
            <a:off x="8310108" y="4805089"/>
            <a:ext cx="205200" cy="1983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2"/>
            </a:gs>
            <a:gs pos="100000">
              <a:schemeClr val="accent1"/>
            </a:gs>
          </a:gsLst>
          <a:lin ang="0" scaled="0"/>
        </a:gradFill>
        <a:effectLst/>
      </p:bgPr>
    </p:bg>
    <p:spTree>
      <p:nvGrpSpPr>
        <p:cNvPr id="1" name="Shape 111"/>
        <p:cNvGrpSpPr/>
        <p:nvPr/>
      </p:nvGrpSpPr>
      <p:grpSpPr>
        <a:xfrm>
          <a:off x="0" y="0"/>
          <a:ext cx="0" cy="0"/>
          <a:chOff x="0" y="0"/>
          <a:chExt cx="0" cy="0"/>
        </a:xfrm>
      </p:grpSpPr>
      <p:sp>
        <p:nvSpPr>
          <p:cNvPr id="112" name="Google Shape;112;p22"/>
          <p:cNvSpPr/>
          <p:nvPr/>
        </p:nvSpPr>
        <p:spPr>
          <a:xfrm>
            <a:off x="476" y="734377"/>
            <a:ext cx="4825818" cy="4311468"/>
          </a:xfrm>
          <a:custGeom>
            <a:avLst/>
            <a:gdLst/>
            <a:ahLst/>
            <a:cxnLst/>
            <a:rect l="l" t="t" r="r" b="b"/>
            <a:pathLst>
              <a:path w="21600" h="21600" extrusionOk="0">
                <a:moveTo>
                  <a:pt x="0" y="1315"/>
                </a:moveTo>
                <a:lnTo>
                  <a:pt x="0" y="21600"/>
                </a:lnTo>
                <a:lnTo>
                  <a:pt x="17128" y="17544"/>
                </a:lnTo>
                <a:lnTo>
                  <a:pt x="20654" y="11770"/>
                </a:lnTo>
                <a:lnTo>
                  <a:pt x="18530" y="14144"/>
                </a:lnTo>
                <a:lnTo>
                  <a:pt x="21600" y="8115"/>
                </a:lnTo>
                <a:lnTo>
                  <a:pt x="9944" y="0"/>
                </a:lnTo>
                <a:close/>
              </a:path>
            </a:pathLst>
          </a:custGeom>
          <a:solidFill>
            <a:srgbClr val="0B0D18">
              <a:alpha val="22350"/>
            </a:srgbClr>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13" name="Google Shape;113;p22"/>
          <p:cNvSpPr/>
          <p:nvPr/>
        </p:nvSpPr>
        <p:spPr>
          <a:xfrm>
            <a:off x="-1" y="10000"/>
            <a:ext cx="844398" cy="5133510"/>
          </a:xfrm>
          <a:custGeom>
            <a:avLst/>
            <a:gdLst/>
            <a:ahLst/>
            <a:cxnLst/>
            <a:rect l="l" t="t" r="r" b="b"/>
            <a:pathLst>
              <a:path w="21600" h="21600" extrusionOk="0">
                <a:moveTo>
                  <a:pt x="21600" y="21600"/>
                </a:moveTo>
                <a:lnTo>
                  <a:pt x="0" y="21600"/>
                </a:lnTo>
                <a:lnTo>
                  <a:pt x="0" y="0"/>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14" name="Google Shape;114;p22"/>
          <p:cNvSpPr/>
          <p:nvPr/>
        </p:nvSpPr>
        <p:spPr>
          <a:xfrm>
            <a:off x="-1" y="712470"/>
            <a:ext cx="4584384" cy="3867642"/>
          </a:xfrm>
          <a:custGeom>
            <a:avLst/>
            <a:gdLst/>
            <a:ahLst/>
            <a:cxnLst/>
            <a:rect l="l" t="t" r="r" b="b"/>
            <a:pathLst>
              <a:path w="21600" h="21600" extrusionOk="0">
                <a:moveTo>
                  <a:pt x="0" y="21600"/>
                </a:moveTo>
                <a:lnTo>
                  <a:pt x="0" y="3508"/>
                </a:lnTo>
                <a:lnTo>
                  <a:pt x="6395" y="0"/>
                </a:lnTo>
                <a:lnTo>
                  <a:pt x="21600" y="6993"/>
                </a:lnTo>
                <a:lnTo>
                  <a:pt x="17689" y="19398"/>
                </a:lnTo>
                <a:close/>
              </a:path>
            </a:pathLst>
          </a:custGeom>
          <a:solidFill>
            <a:schemeClr val="dk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15" name="Google Shape;115;p22"/>
          <p:cNvSpPr/>
          <p:nvPr/>
        </p:nvSpPr>
        <p:spPr>
          <a:xfrm>
            <a:off x="7592854" y="0"/>
            <a:ext cx="1551150" cy="929664"/>
          </a:xfrm>
          <a:custGeom>
            <a:avLst/>
            <a:gdLst/>
            <a:ahLst/>
            <a:cxnLst/>
            <a:rect l="l" t="t" r="r" b="b"/>
            <a:pathLst>
              <a:path w="21600" h="21600" extrusionOk="0">
                <a:moveTo>
                  <a:pt x="21600" y="0"/>
                </a:moveTo>
                <a:lnTo>
                  <a:pt x="21600" y="21600"/>
                </a:lnTo>
                <a:lnTo>
                  <a:pt x="5677" y="13378"/>
                </a:lnTo>
                <a:lnTo>
                  <a:pt x="0" y="0"/>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16" name="Google Shape;116;p22"/>
          <p:cNvSpPr/>
          <p:nvPr/>
        </p:nvSpPr>
        <p:spPr>
          <a:xfrm>
            <a:off x="7155666" y="4163377"/>
            <a:ext cx="1699758" cy="980100"/>
          </a:xfrm>
          <a:custGeom>
            <a:avLst/>
            <a:gdLst/>
            <a:ahLst/>
            <a:cxnLst/>
            <a:rect l="l" t="t" r="r" b="b"/>
            <a:pathLst>
              <a:path w="21600" h="21600" extrusionOk="0">
                <a:moveTo>
                  <a:pt x="0" y="21600"/>
                </a:moveTo>
                <a:lnTo>
                  <a:pt x="6101" y="21600"/>
                </a:lnTo>
                <a:lnTo>
                  <a:pt x="2160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17" name="Google Shape;117;p22"/>
          <p:cNvSpPr/>
          <p:nvPr/>
        </p:nvSpPr>
        <p:spPr>
          <a:xfrm>
            <a:off x="7635726" y="4243388"/>
            <a:ext cx="1508274" cy="900126"/>
          </a:xfrm>
          <a:custGeom>
            <a:avLst/>
            <a:gdLst/>
            <a:ahLst/>
            <a:cxnLst/>
            <a:rect l="l" t="t" r="r" b="b"/>
            <a:pathLst>
              <a:path w="21600" h="21600" extrusionOk="0">
                <a:moveTo>
                  <a:pt x="21600" y="21600"/>
                </a:moveTo>
                <a:lnTo>
                  <a:pt x="0" y="21600"/>
                </a:lnTo>
                <a:lnTo>
                  <a:pt x="21600" y="0"/>
                </a:lnTo>
                <a:close/>
              </a:path>
            </a:pathLst>
          </a:custGeom>
          <a:solidFill>
            <a:schemeClr val="dk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18" name="Google Shape;118;p22"/>
          <p:cNvSpPr/>
          <p:nvPr/>
        </p:nvSpPr>
        <p:spPr>
          <a:xfrm>
            <a:off x="8547257" y="-2"/>
            <a:ext cx="561492" cy="355266"/>
          </a:xfrm>
          <a:custGeom>
            <a:avLst/>
            <a:gdLst/>
            <a:ahLst/>
            <a:cxnLst/>
            <a:rect l="l" t="t" r="r" b="b"/>
            <a:pathLst>
              <a:path w="21600" h="21600" extrusionOk="0">
                <a:moveTo>
                  <a:pt x="0" y="21600"/>
                </a:moveTo>
                <a:lnTo>
                  <a:pt x="21600" y="0"/>
                </a:lnTo>
                <a:lnTo>
                  <a:pt x="19182"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19" name="Google Shape;119;p22"/>
          <p:cNvSpPr/>
          <p:nvPr/>
        </p:nvSpPr>
        <p:spPr>
          <a:xfrm>
            <a:off x="7209472" y="-2"/>
            <a:ext cx="1714014" cy="1120608"/>
          </a:xfrm>
          <a:custGeom>
            <a:avLst/>
            <a:gdLst/>
            <a:ahLst/>
            <a:cxnLst/>
            <a:rect l="l" t="t" r="r" b="b"/>
            <a:pathLst>
              <a:path w="21600" h="21600" extrusionOk="0">
                <a:moveTo>
                  <a:pt x="0" y="21600"/>
                </a:moveTo>
                <a:lnTo>
                  <a:pt x="21600" y="0"/>
                </a:lnTo>
                <a:lnTo>
                  <a:pt x="20448"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20" name="Google Shape;120;p22"/>
          <p:cNvSpPr/>
          <p:nvPr/>
        </p:nvSpPr>
        <p:spPr>
          <a:xfrm>
            <a:off x="7199947" y="-1"/>
            <a:ext cx="782460" cy="454842"/>
          </a:xfrm>
          <a:custGeom>
            <a:avLst/>
            <a:gdLst/>
            <a:ahLst/>
            <a:cxnLst/>
            <a:rect l="l" t="t" r="r" b="b"/>
            <a:pathLst>
              <a:path w="21600" h="21600" extrusionOk="0">
                <a:moveTo>
                  <a:pt x="16262" y="0"/>
                </a:moveTo>
                <a:lnTo>
                  <a:pt x="0" y="21600"/>
                </a:lnTo>
                <a:lnTo>
                  <a:pt x="21600" y="0"/>
                </a:lnTo>
                <a:close/>
              </a:path>
            </a:pathLst>
          </a:custGeom>
          <a:solidFill>
            <a:schemeClr val="dk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21" name="Google Shape;121;p22"/>
          <p:cNvSpPr/>
          <p:nvPr/>
        </p:nvSpPr>
        <p:spPr>
          <a:xfrm>
            <a:off x="8238172" y="65244"/>
            <a:ext cx="905850" cy="637686"/>
          </a:xfrm>
          <a:custGeom>
            <a:avLst/>
            <a:gdLst/>
            <a:ahLst/>
            <a:cxnLst/>
            <a:rect l="l" t="t" r="r" b="b"/>
            <a:pathLst>
              <a:path w="21600" h="21600" extrusionOk="0">
                <a:moveTo>
                  <a:pt x="21600" y="1920"/>
                </a:moveTo>
                <a:lnTo>
                  <a:pt x="21600" y="0"/>
                </a:lnTo>
                <a:lnTo>
                  <a:pt x="0" y="21600"/>
                </a:lnTo>
                <a:close/>
              </a:path>
            </a:pathLst>
          </a:custGeom>
          <a:solidFill>
            <a:schemeClr val="dk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22" name="Google Shape;122;p22"/>
          <p:cNvSpPr/>
          <p:nvPr/>
        </p:nvSpPr>
        <p:spPr>
          <a:xfrm>
            <a:off x="7732870" y="-1"/>
            <a:ext cx="1080594" cy="681048"/>
          </a:xfrm>
          <a:custGeom>
            <a:avLst/>
            <a:gdLst/>
            <a:ahLst/>
            <a:cxnLst/>
            <a:rect l="l" t="t" r="r" b="b"/>
            <a:pathLst>
              <a:path w="21600" h="21600" extrusionOk="0">
                <a:moveTo>
                  <a:pt x="21600" y="0"/>
                </a:moveTo>
                <a:lnTo>
                  <a:pt x="19030" y="0"/>
                </a:lnTo>
                <a:lnTo>
                  <a:pt x="0" y="21600"/>
                </a:lnTo>
                <a:close/>
              </a:path>
            </a:pathLst>
          </a:custGeom>
          <a:solidFill>
            <a:schemeClr val="dk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23" name="Google Shape;123;p22"/>
          <p:cNvSpPr/>
          <p:nvPr/>
        </p:nvSpPr>
        <p:spPr>
          <a:xfrm>
            <a:off x="8116251" y="234313"/>
            <a:ext cx="1027728" cy="731538"/>
          </a:xfrm>
          <a:custGeom>
            <a:avLst/>
            <a:gdLst/>
            <a:ahLst/>
            <a:cxnLst/>
            <a:rect l="l" t="t" r="r" b="b"/>
            <a:pathLst>
              <a:path w="21600" h="21600" extrusionOk="0">
                <a:moveTo>
                  <a:pt x="0" y="21600"/>
                </a:moveTo>
                <a:lnTo>
                  <a:pt x="21600" y="2377"/>
                </a:lnTo>
                <a:lnTo>
                  <a:pt x="2160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24" name="Google Shape;124;p22"/>
          <p:cNvSpPr/>
          <p:nvPr/>
        </p:nvSpPr>
        <p:spPr>
          <a:xfrm>
            <a:off x="8783001" y="741520"/>
            <a:ext cx="360990" cy="251478"/>
          </a:xfrm>
          <a:custGeom>
            <a:avLst/>
            <a:gdLst/>
            <a:ahLst/>
            <a:cxnLst/>
            <a:rect l="l" t="t" r="r" b="b"/>
            <a:pathLst>
              <a:path w="21600" h="21600" extrusionOk="0">
                <a:moveTo>
                  <a:pt x="21600" y="1514"/>
                </a:moveTo>
                <a:lnTo>
                  <a:pt x="21600" y="0"/>
                </a:lnTo>
                <a:lnTo>
                  <a:pt x="0" y="21600"/>
                </a:lnTo>
                <a:close/>
              </a:path>
            </a:pathLst>
          </a:custGeom>
          <a:solidFill>
            <a:schemeClr val="dk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25" name="Google Shape;125;p22"/>
          <p:cNvSpPr/>
          <p:nvPr/>
        </p:nvSpPr>
        <p:spPr>
          <a:xfrm>
            <a:off x="7926228" y="-1"/>
            <a:ext cx="173826" cy="112860"/>
          </a:xfrm>
          <a:custGeom>
            <a:avLst/>
            <a:gdLst/>
            <a:ahLst/>
            <a:cxnLst/>
            <a:rect l="l" t="t" r="r" b="b"/>
            <a:pathLst>
              <a:path w="21600" h="21600" extrusionOk="0">
                <a:moveTo>
                  <a:pt x="0" y="21600"/>
                </a:moveTo>
                <a:lnTo>
                  <a:pt x="21600" y="0"/>
                </a:lnTo>
                <a:lnTo>
                  <a:pt x="20061"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26" name="Google Shape;126;p22"/>
          <p:cNvSpPr/>
          <p:nvPr/>
        </p:nvSpPr>
        <p:spPr>
          <a:xfrm>
            <a:off x="7222331" y="-2"/>
            <a:ext cx="1309662" cy="849150"/>
          </a:xfrm>
          <a:custGeom>
            <a:avLst/>
            <a:gdLst/>
            <a:ahLst/>
            <a:cxnLst/>
            <a:rect l="l" t="t" r="r" b="b"/>
            <a:pathLst>
              <a:path w="21600" h="21600" extrusionOk="0">
                <a:moveTo>
                  <a:pt x="0" y="21600"/>
                </a:moveTo>
                <a:lnTo>
                  <a:pt x="21600" y="0"/>
                </a:lnTo>
                <a:lnTo>
                  <a:pt x="20092"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27" name="Google Shape;127;p22"/>
          <p:cNvSpPr/>
          <p:nvPr/>
        </p:nvSpPr>
        <p:spPr>
          <a:xfrm>
            <a:off x="7729537" y="-2"/>
            <a:ext cx="507222" cy="328158"/>
          </a:xfrm>
          <a:custGeom>
            <a:avLst/>
            <a:gdLst/>
            <a:ahLst/>
            <a:cxnLst/>
            <a:rect l="l" t="t" r="r" b="b"/>
            <a:pathLst>
              <a:path w="21600" h="21600" extrusionOk="0">
                <a:moveTo>
                  <a:pt x="0" y="21600"/>
                </a:moveTo>
                <a:lnTo>
                  <a:pt x="21600" y="0"/>
                </a:lnTo>
                <a:lnTo>
                  <a:pt x="20586" y="0"/>
                </a:lnTo>
                <a:close/>
              </a:path>
            </a:pathLst>
          </a:custGeom>
          <a:solidFill>
            <a:schemeClr val="dk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grpSp>
        <p:nvGrpSpPr>
          <p:cNvPr id="128" name="Google Shape;128;p22"/>
          <p:cNvGrpSpPr/>
          <p:nvPr/>
        </p:nvGrpSpPr>
        <p:grpSpPr>
          <a:xfrm>
            <a:off x="6677976" y="4591049"/>
            <a:ext cx="872008" cy="585306"/>
            <a:chOff x="6677976" y="4591049"/>
            <a:chExt cx="872008" cy="585306"/>
          </a:xfrm>
        </p:grpSpPr>
        <p:sp>
          <p:nvSpPr>
            <p:cNvPr id="129" name="Google Shape;129;p22"/>
            <p:cNvSpPr/>
            <p:nvPr/>
          </p:nvSpPr>
          <p:spPr>
            <a:xfrm>
              <a:off x="6780370" y="5103494"/>
              <a:ext cx="41904" cy="36666"/>
            </a:xfrm>
            <a:custGeom>
              <a:avLst/>
              <a:gdLst/>
              <a:ahLst/>
              <a:cxnLst/>
              <a:rect l="l" t="t" r="r" b="b"/>
              <a:pathLst>
                <a:path w="21600" h="21600" extrusionOk="0">
                  <a:moveTo>
                    <a:pt x="10555"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30" name="Google Shape;130;p22"/>
            <p:cNvSpPr/>
            <p:nvPr/>
          </p:nvSpPr>
          <p:spPr>
            <a:xfrm>
              <a:off x="6746556" y="5048725"/>
              <a:ext cx="41904" cy="36666"/>
            </a:xfrm>
            <a:custGeom>
              <a:avLst/>
              <a:gdLst/>
              <a:ahLst/>
              <a:cxnLst/>
              <a:rect l="l" t="t" r="r" b="b"/>
              <a:pathLst>
                <a:path w="21600" h="21600" extrusionOk="0">
                  <a:moveTo>
                    <a:pt x="10555"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31" name="Google Shape;131;p22"/>
            <p:cNvSpPr/>
            <p:nvPr/>
          </p:nvSpPr>
          <p:spPr>
            <a:xfrm>
              <a:off x="6712267" y="4994433"/>
              <a:ext cx="41904" cy="36666"/>
            </a:xfrm>
            <a:custGeom>
              <a:avLst/>
              <a:gdLst/>
              <a:ahLst/>
              <a:cxnLst/>
              <a:rect l="l" t="t" r="r" b="b"/>
              <a:pathLst>
                <a:path w="21600" h="21600" extrusionOk="0">
                  <a:moveTo>
                    <a:pt x="10555"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32" name="Google Shape;132;p22"/>
            <p:cNvSpPr/>
            <p:nvPr/>
          </p:nvSpPr>
          <p:spPr>
            <a:xfrm>
              <a:off x="6677976" y="4939664"/>
              <a:ext cx="41904" cy="36666"/>
            </a:xfrm>
            <a:custGeom>
              <a:avLst/>
              <a:gdLst/>
              <a:ahLst/>
              <a:cxnLst/>
              <a:rect l="l" t="t" r="r" b="b"/>
              <a:pathLst>
                <a:path w="21600" h="21600" extrusionOk="0">
                  <a:moveTo>
                    <a:pt x="10555"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33" name="Google Shape;133;p22"/>
            <p:cNvSpPr/>
            <p:nvPr/>
          </p:nvSpPr>
          <p:spPr>
            <a:xfrm>
              <a:off x="6865143" y="5125879"/>
              <a:ext cx="41904" cy="36666"/>
            </a:xfrm>
            <a:custGeom>
              <a:avLst/>
              <a:gdLst/>
              <a:ahLst/>
              <a:cxnLst/>
              <a:rect l="l" t="t" r="r" b="b"/>
              <a:pathLst>
                <a:path w="21600" h="21600" extrusionOk="0">
                  <a:moveTo>
                    <a:pt x="10555"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34" name="Google Shape;134;p22"/>
            <p:cNvSpPr/>
            <p:nvPr/>
          </p:nvSpPr>
          <p:spPr>
            <a:xfrm>
              <a:off x="6831329" y="5071586"/>
              <a:ext cx="41904" cy="36666"/>
            </a:xfrm>
            <a:custGeom>
              <a:avLst/>
              <a:gdLst/>
              <a:ahLst/>
              <a:cxnLst/>
              <a:rect l="l" t="t" r="r" b="b"/>
              <a:pathLst>
                <a:path w="21600" h="21600" extrusionOk="0">
                  <a:moveTo>
                    <a:pt x="10309"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35" name="Google Shape;135;p22"/>
            <p:cNvSpPr/>
            <p:nvPr/>
          </p:nvSpPr>
          <p:spPr>
            <a:xfrm>
              <a:off x="6797038" y="5017294"/>
              <a:ext cx="41904" cy="36666"/>
            </a:xfrm>
            <a:custGeom>
              <a:avLst/>
              <a:gdLst/>
              <a:ahLst/>
              <a:cxnLst/>
              <a:rect l="l" t="t" r="r" b="b"/>
              <a:pathLst>
                <a:path w="21600" h="21600" extrusionOk="0">
                  <a:moveTo>
                    <a:pt x="10555"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36" name="Google Shape;136;p22"/>
            <p:cNvSpPr/>
            <p:nvPr/>
          </p:nvSpPr>
          <p:spPr>
            <a:xfrm>
              <a:off x="6762749" y="4962525"/>
              <a:ext cx="41904" cy="36666"/>
            </a:xfrm>
            <a:custGeom>
              <a:avLst/>
              <a:gdLst/>
              <a:ahLst/>
              <a:cxnLst/>
              <a:rect l="l" t="t" r="r" b="b"/>
              <a:pathLst>
                <a:path w="21600" h="21600" extrusionOk="0">
                  <a:moveTo>
                    <a:pt x="10555"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37" name="Google Shape;137;p22"/>
            <p:cNvSpPr/>
            <p:nvPr/>
          </p:nvSpPr>
          <p:spPr>
            <a:xfrm>
              <a:off x="6728935" y="4908232"/>
              <a:ext cx="41904" cy="36666"/>
            </a:xfrm>
            <a:custGeom>
              <a:avLst/>
              <a:gdLst/>
              <a:ahLst/>
              <a:cxnLst/>
              <a:rect l="l" t="t" r="r" b="b"/>
              <a:pathLst>
                <a:path w="21600" h="21600" extrusionOk="0">
                  <a:moveTo>
                    <a:pt x="10309"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38" name="Google Shape;138;p22"/>
            <p:cNvSpPr/>
            <p:nvPr/>
          </p:nvSpPr>
          <p:spPr>
            <a:xfrm>
              <a:off x="6916101" y="5094445"/>
              <a:ext cx="41904" cy="36666"/>
            </a:xfrm>
            <a:custGeom>
              <a:avLst/>
              <a:gdLst/>
              <a:ahLst/>
              <a:cxnLst/>
              <a:rect l="l" t="t" r="r" b="b"/>
              <a:pathLst>
                <a:path w="21600" h="21600" extrusionOk="0">
                  <a:moveTo>
                    <a:pt x="10309"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39" name="Google Shape;139;p22"/>
            <p:cNvSpPr/>
            <p:nvPr/>
          </p:nvSpPr>
          <p:spPr>
            <a:xfrm>
              <a:off x="6881812" y="5039677"/>
              <a:ext cx="41904" cy="36666"/>
            </a:xfrm>
            <a:custGeom>
              <a:avLst/>
              <a:gdLst/>
              <a:ahLst/>
              <a:cxnLst/>
              <a:rect l="l" t="t" r="r" b="b"/>
              <a:pathLst>
                <a:path w="21600" h="21600" extrusionOk="0">
                  <a:moveTo>
                    <a:pt x="10555"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40" name="Google Shape;140;p22"/>
            <p:cNvSpPr/>
            <p:nvPr/>
          </p:nvSpPr>
          <p:spPr>
            <a:xfrm>
              <a:off x="6847522" y="4985385"/>
              <a:ext cx="41904" cy="36666"/>
            </a:xfrm>
            <a:custGeom>
              <a:avLst/>
              <a:gdLst/>
              <a:ahLst/>
              <a:cxnLst/>
              <a:rect l="l" t="t" r="r" b="b"/>
              <a:pathLst>
                <a:path w="21600" h="21600" extrusionOk="0">
                  <a:moveTo>
                    <a:pt x="10555"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41" name="Google Shape;141;p22"/>
            <p:cNvSpPr/>
            <p:nvPr/>
          </p:nvSpPr>
          <p:spPr>
            <a:xfrm>
              <a:off x="6813231" y="4931092"/>
              <a:ext cx="41904" cy="36666"/>
            </a:xfrm>
            <a:custGeom>
              <a:avLst/>
              <a:gdLst/>
              <a:ahLst/>
              <a:cxnLst/>
              <a:rect l="l" t="t" r="r" b="b"/>
              <a:pathLst>
                <a:path w="21600" h="21600" extrusionOk="0">
                  <a:moveTo>
                    <a:pt x="10555"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42" name="Google Shape;142;p22"/>
            <p:cNvSpPr/>
            <p:nvPr/>
          </p:nvSpPr>
          <p:spPr>
            <a:xfrm>
              <a:off x="6779418" y="4876324"/>
              <a:ext cx="41904" cy="36666"/>
            </a:xfrm>
            <a:custGeom>
              <a:avLst/>
              <a:gdLst/>
              <a:ahLst/>
              <a:cxnLst/>
              <a:rect l="l" t="t" r="r" b="b"/>
              <a:pathLst>
                <a:path w="21600" h="21600" extrusionOk="0">
                  <a:moveTo>
                    <a:pt x="10555"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43" name="Google Shape;143;p22"/>
            <p:cNvSpPr/>
            <p:nvPr/>
          </p:nvSpPr>
          <p:spPr>
            <a:xfrm>
              <a:off x="7000874" y="5117306"/>
              <a:ext cx="41904" cy="36666"/>
            </a:xfrm>
            <a:custGeom>
              <a:avLst/>
              <a:gdLst/>
              <a:ahLst/>
              <a:cxnLst/>
              <a:rect l="l" t="t" r="r" b="b"/>
              <a:pathLst>
                <a:path w="21600" h="21600" extrusionOk="0">
                  <a:moveTo>
                    <a:pt x="10309"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44" name="Google Shape;144;p22"/>
            <p:cNvSpPr/>
            <p:nvPr/>
          </p:nvSpPr>
          <p:spPr>
            <a:xfrm>
              <a:off x="6966584" y="5062538"/>
              <a:ext cx="41904" cy="36666"/>
            </a:xfrm>
            <a:custGeom>
              <a:avLst/>
              <a:gdLst/>
              <a:ahLst/>
              <a:cxnLst/>
              <a:rect l="l" t="t" r="r" b="b"/>
              <a:pathLst>
                <a:path w="21600" h="21600" extrusionOk="0">
                  <a:moveTo>
                    <a:pt x="10555"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45" name="Google Shape;145;p22"/>
            <p:cNvSpPr/>
            <p:nvPr/>
          </p:nvSpPr>
          <p:spPr>
            <a:xfrm>
              <a:off x="6932293" y="5008244"/>
              <a:ext cx="41904" cy="36666"/>
            </a:xfrm>
            <a:custGeom>
              <a:avLst/>
              <a:gdLst/>
              <a:ahLst/>
              <a:cxnLst/>
              <a:rect l="l" t="t" r="r" b="b"/>
              <a:pathLst>
                <a:path w="21600" h="21600" extrusionOk="0">
                  <a:moveTo>
                    <a:pt x="10555"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46" name="Google Shape;146;p22"/>
            <p:cNvSpPr/>
            <p:nvPr/>
          </p:nvSpPr>
          <p:spPr>
            <a:xfrm>
              <a:off x="6898004" y="4953475"/>
              <a:ext cx="41904" cy="36666"/>
            </a:xfrm>
            <a:custGeom>
              <a:avLst/>
              <a:gdLst/>
              <a:ahLst/>
              <a:cxnLst/>
              <a:rect l="l" t="t" r="r" b="b"/>
              <a:pathLst>
                <a:path w="21600" h="21600" extrusionOk="0">
                  <a:moveTo>
                    <a:pt x="10555"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47" name="Google Shape;147;p22"/>
            <p:cNvSpPr/>
            <p:nvPr/>
          </p:nvSpPr>
          <p:spPr>
            <a:xfrm>
              <a:off x="6864190" y="4899183"/>
              <a:ext cx="41904" cy="36666"/>
            </a:xfrm>
            <a:custGeom>
              <a:avLst/>
              <a:gdLst/>
              <a:ahLst/>
              <a:cxnLst/>
              <a:rect l="l" t="t" r="r" b="b"/>
              <a:pathLst>
                <a:path w="21600" h="21600" extrusionOk="0">
                  <a:moveTo>
                    <a:pt x="10309"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48" name="Google Shape;148;p22"/>
            <p:cNvSpPr/>
            <p:nvPr/>
          </p:nvSpPr>
          <p:spPr>
            <a:xfrm>
              <a:off x="6829900" y="4844891"/>
              <a:ext cx="41904" cy="36666"/>
            </a:xfrm>
            <a:custGeom>
              <a:avLst/>
              <a:gdLst/>
              <a:ahLst/>
              <a:cxnLst/>
              <a:rect l="l" t="t" r="r" b="b"/>
              <a:pathLst>
                <a:path w="21600" h="21600" extrusionOk="0">
                  <a:moveTo>
                    <a:pt x="10555"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49" name="Google Shape;149;p22"/>
            <p:cNvSpPr/>
            <p:nvPr/>
          </p:nvSpPr>
          <p:spPr>
            <a:xfrm>
              <a:off x="7085647" y="5139689"/>
              <a:ext cx="41904" cy="36666"/>
            </a:xfrm>
            <a:custGeom>
              <a:avLst/>
              <a:gdLst/>
              <a:ahLst/>
              <a:cxnLst/>
              <a:rect l="l" t="t" r="r" b="b"/>
              <a:pathLst>
                <a:path w="21600" h="21600" extrusionOk="0">
                  <a:moveTo>
                    <a:pt x="10309"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50" name="Google Shape;150;p22"/>
            <p:cNvSpPr/>
            <p:nvPr/>
          </p:nvSpPr>
          <p:spPr>
            <a:xfrm>
              <a:off x="7051356" y="5085397"/>
              <a:ext cx="41904" cy="36666"/>
            </a:xfrm>
            <a:custGeom>
              <a:avLst/>
              <a:gdLst/>
              <a:ahLst/>
              <a:cxnLst/>
              <a:rect l="l" t="t" r="r" b="b"/>
              <a:pathLst>
                <a:path w="21600" h="21600" extrusionOk="0">
                  <a:moveTo>
                    <a:pt x="10555"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51" name="Google Shape;151;p22"/>
            <p:cNvSpPr/>
            <p:nvPr/>
          </p:nvSpPr>
          <p:spPr>
            <a:xfrm>
              <a:off x="7017067" y="5031105"/>
              <a:ext cx="41904" cy="36666"/>
            </a:xfrm>
            <a:custGeom>
              <a:avLst/>
              <a:gdLst/>
              <a:ahLst/>
              <a:cxnLst/>
              <a:rect l="l" t="t" r="r" b="b"/>
              <a:pathLst>
                <a:path w="21600" h="21600" extrusionOk="0">
                  <a:moveTo>
                    <a:pt x="10555"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52" name="Google Shape;152;p22"/>
            <p:cNvSpPr/>
            <p:nvPr/>
          </p:nvSpPr>
          <p:spPr>
            <a:xfrm>
              <a:off x="6982776" y="4976336"/>
              <a:ext cx="41904" cy="36666"/>
            </a:xfrm>
            <a:custGeom>
              <a:avLst/>
              <a:gdLst/>
              <a:ahLst/>
              <a:cxnLst/>
              <a:rect l="l" t="t" r="r" b="b"/>
              <a:pathLst>
                <a:path w="21600" h="21600" extrusionOk="0">
                  <a:moveTo>
                    <a:pt x="10555"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53" name="Google Shape;153;p22"/>
            <p:cNvSpPr/>
            <p:nvPr/>
          </p:nvSpPr>
          <p:spPr>
            <a:xfrm>
              <a:off x="6948962" y="4922044"/>
              <a:ext cx="41904" cy="36666"/>
            </a:xfrm>
            <a:custGeom>
              <a:avLst/>
              <a:gdLst/>
              <a:ahLst/>
              <a:cxnLst/>
              <a:rect l="l" t="t" r="r" b="b"/>
              <a:pathLst>
                <a:path w="21600" h="21600" extrusionOk="0">
                  <a:moveTo>
                    <a:pt x="10309"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54" name="Google Shape;154;p22"/>
            <p:cNvSpPr/>
            <p:nvPr/>
          </p:nvSpPr>
          <p:spPr>
            <a:xfrm>
              <a:off x="6914673" y="4867275"/>
              <a:ext cx="41904" cy="36666"/>
            </a:xfrm>
            <a:custGeom>
              <a:avLst/>
              <a:gdLst/>
              <a:ahLst/>
              <a:cxnLst/>
              <a:rect l="l" t="t" r="r" b="b"/>
              <a:pathLst>
                <a:path w="21600" h="21600" extrusionOk="0">
                  <a:moveTo>
                    <a:pt x="10555"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55" name="Google Shape;155;p22"/>
            <p:cNvSpPr/>
            <p:nvPr/>
          </p:nvSpPr>
          <p:spPr>
            <a:xfrm>
              <a:off x="6880382" y="4812982"/>
              <a:ext cx="41904" cy="36666"/>
            </a:xfrm>
            <a:custGeom>
              <a:avLst/>
              <a:gdLst/>
              <a:ahLst/>
              <a:cxnLst/>
              <a:rect l="l" t="t" r="r" b="b"/>
              <a:pathLst>
                <a:path w="21600" h="21600" extrusionOk="0">
                  <a:moveTo>
                    <a:pt x="10555"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56" name="Google Shape;156;p22"/>
            <p:cNvSpPr/>
            <p:nvPr/>
          </p:nvSpPr>
          <p:spPr>
            <a:xfrm>
              <a:off x="7136129" y="5108257"/>
              <a:ext cx="41904" cy="36666"/>
            </a:xfrm>
            <a:custGeom>
              <a:avLst/>
              <a:gdLst/>
              <a:ahLst/>
              <a:cxnLst/>
              <a:rect l="l" t="t" r="r" b="b"/>
              <a:pathLst>
                <a:path w="21600" h="21600" extrusionOk="0">
                  <a:moveTo>
                    <a:pt x="10555"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57" name="Google Shape;157;p22"/>
            <p:cNvSpPr/>
            <p:nvPr/>
          </p:nvSpPr>
          <p:spPr>
            <a:xfrm>
              <a:off x="7101838" y="5053488"/>
              <a:ext cx="41904" cy="36666"/>
            </a:xfrm>
            <a:custGeom>
              <a:avLst/>
              <a:gdLst/>
              <a:ahLst/>
              <a:cxnLst/>
              <a:rect l="l" t="t" r="r" b="b"/>
              <a:pathLst>
                <a:path w="21600" h="21600" extrusionOk="0">
                  <a:moveTo>
                    <a:pt x="10555"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58" name="Google Shape;158;p22"/>
            <p:cNvSpPr/>
            <p:nvPr/>
          </p:nvSpPr>
          <p:spPr>
            <a:xfrm>
              <a:off x="7067549" y="4999195"/>
              <a:ext cx="41904" cy="36666"/>
            </a:xfrm>
            <a:custGeom>
              <a:avLst/>
              <a:gdLst/>
              <a:ahLst/>
              <a:cxnLst/>
              <a:rect l="l" t="t" r="r" b="b"/>
              <a:pathLst>
                <a:path w="21600" h="21600" extrusionOk="0">
                  <a:moveTo>
                    <a:pt x="10555"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59" name="Google Shape;159;p22"/>
            <p:cNvSpPr/>
            <p:nvPr/>
          </p:nvSpPr>
          <p:spPr>
            <a:xfrm>
              <a:off x="7033735" y="4944904"/>
              <a:ext cx="41904" cy="36666"/>
            </a:xfrm>
            <a:custGeom>
              <a:avLst/>
              <a:gdLst/>
              <a:ahLst/>
              <a:cxnLst/>
              <a:rect l="l" t="t" r="r" b="b"/>
              <a:pathLst>
                <a:path w="21600" h="21600" extrusionOk="0">
                  <a:moveTo>
                    <a:pt x="10309"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60" name="Google Shape;160;p22"/>
            <p:cNvSpPr/>
            <p:nvPr/>
          </p:nvSpPr>
          <p:spPr>
            <a:xfrm>
              <a:off x="6999445" y="4890135"/>
              <a:ext cx="41904" cy="36666"/>
            </a:xfrm>
            <a:custGeom>
              <a:avLst/>
              <a:gdLst/>
              <a:ahLst/>
              <a:cxnLst/>
              <a:rect l="l" t="t" r="r" b="b"/>
              <a:pathLst>
                <a:path w="21600" h="21600" extrusionOk="0">
                  <a:moveTo>
                    <a:pt x="10555"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61" name="Google Shape;161;p22"/>
            <p:cNvSpPr/>
            <p:nvPr/>
          </p:nvSpPr>
          <p:spPr>
            <a:xfrm>
              <a:off x="6965155" y="4835842"/>
              <a:ext cx="41904" cy="36666"/>
            </a:xfrm>
            <a:custGeom>
              <a:avLst/>
              <a:gdLst/>
              <a:ahLst/>
              <a:cxnLst/>
              <a:rect l="l" t="t" r="r" b="b"/>
              <a:pathLst>
                <a:path w="21600" h="21600" extrusionOk="0">
                  <a:moveTo>
                    <a:pt x="10555"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62" name="Google Shape;162;p22"/>
            <p:cNvSpPr/>
            <p:nvPr/>
          </p:nvSpPr>
          <p:spPr>
            <a:xfrm>
              <a:off x="6930865" y="4781074"/>
              <a:ext cx="41904" cy="36666"/>
            </a:xfrm>
            <a:custGeom>
              <a:avLst/>
              <a:gdLst/>
              <a:ahLst/>
              <a:cxnLst/>
              <a:rect l="l" t="t" r="r" b="b"/>
              <a:pathLst>
                <a:path w="21600" h="21600" extrusionOk="0">
                  <a:moveTo>
                    <a:pt x="10555"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63" name="Google Shape;163;p22"/>
            <p:cNvSpPr/>
            <p:nvPr/>
          </p:nvSpPr>
          <p:spPr>
            <a:xfrm>
              <a:off x="7220901" y="5130641"/>
              <a:ext cx="41904" cy="37152"/>
            </a:xfrm>
            <a:custGeom>
              <a:avLst/>
              <a:gdLst/>
              <a:ahLst/>
              <a:cxnLst/>
              <a:rect l="l" t="t" r="r" b="b"/>
              <a:pathLst>
                <a:path w="21600" h="21600" extrusionOk="0">
                  <a:moveTo>
                    <a:pt x="10309" y="0"/>
                  </a:moveTo>
                  <a:lnTo>
                    <a:pt x="0" y="21600"/>
                  </a:lnTo>
                  <a:lnTo>
                    <a:pt x="21600" y="20215"/>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64" name="Google Shape;164;p22"/>
            <p:cNvSpPr/>
            <p:nvPr/>
          </p:nvSpPr>
          <p:spPr>
            <a:xfrm>
              <a:off x="7186612" y="5076349"/>
              <a:ext cx="41904" cy="36666"/>
            </a:xfrm>
            <a:custGeom>
              <a:avLst/>
              <a:gdLst/>
              <a:ahLst/>
              <a:cxnLst/>
              <a:rect l="l" t="t" r="r" b="b"/>
              <a:pathLst>
                <a:path w="21600" h="21600" extrusionOk="0">
                  <a:moveTo>
                    <a:pt x="10555"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65" name="Google Shape;165;p22"/>
            <p:cNvSpPr/>
            <p:nvPr/>
          </p:nvSpPr>
          <p:spPr>
            <a:xfrm>
              <a:off x="7152322" y="5022056"/>
              <a:ext cx="41904" cy="36666"/>
            </a:xfrm>
            <a:custGeom>
              <a:avLst/>
              <a:gdLst/>
              <a:ahLst/>
              <a:cxnLst/>
              <a:rect l="l" t="t" r="r" b="b"/>
              <a:pathLst>
                <a:path w="21600" h="21600" extrusionOk="0">
                  <a:moveTo>
                    <a:pt x="10555"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66" name="Google Shape;166;p22"/>
            <p:cNvSpPr/>
            <p:nvPr/>
          </p:nvSpPr>
          <p:spPr>
            <a:xfrm>
              <a:off x="7118507" y="4967288"/>
              <a:ext cx="41904" cy="36666"/>
            </a:xfrm>
            <a:custGeom>
              <a:avLst/>
              <a:gdLst/>
              <a:ahLst/>
              <a:cxnLst/>
              <a:rect l="l" t="t" r="r" b="b"/>
              <a:pathLst>
                <a:path w="21600" h="21600" extrusionOk="0">
                  <a:moveTo>
                    <a:pt x="10309"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67" name="Google Shape;167;p22"/>
            <p:cNvSpPr/>
            <p:nvPr/>
          </p:nvSpPr>
          <p:spPr>
            <a:xfrm>
              <a:off x="7084218" y="4912994"/>
              <a:ext cx="41904" cy="36666"/>
            </a:xfrm>
            <a:custGeom>
              <a:avLst/>
              <a:gdLst/>
              <a:ahLst/>
              <a:cxnLst/>
              <a:rect l="l" t="t" r="r" b="b"/>
              <a:pathLst>
                <a:path w="21600" h="21600" extrusionOk="0">
                  <a:moveTo>
                    <a:pt x="10555"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68" name="Google Shape;168;p22"/>
            <p:cNvSpPr/>
            <p:nvPr/>
          </p:nvSpPr>
          <p:spPr>
            <a:xfrm>
              <a:off x="7049928" y="4858702"/>
              <a:ext cx="41904" cy="36666"/>
            </a:xfrm>
            <a:custGeom>
              <a:avLst/>
              <a:gdLst/>
              <a:ahLst/>
              <a:cxnLst/>
              <a:rect l="l" t="t" r="r" b="b"/>
              <a:pathLst>
                <a:path w="21600" h="21600" extrusionOk="0">
                  <a:moveTo>
                    <a:pt x="10555"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69" name="Google Shape;169;p22"/>
            <p:cNvSpPr/>
            <p:nvPr/>
          </p:nvSpPr>
          <p:spPr>
            <a:xfrm>
              <a:off x="7015637" y="4803934"/>
              <a:ext cx="41904" cy="36666"/>
            </a:xfrm>
            <a:custGeom>
              <a:avLst/>
              <a:gdLst/>
              <a:ahLst/>
              <a:cxnLst/>
              <a:rect l="l" t="t" r="r" b="b"/>
              <a:pathLst>
                <a:path w="21600" h="21600" extrusionOk="0">
                  <a:moveTo>
                    <a:pt x="10555"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70" name="Google Shape;170;p22"/>
            <p:cNvSpPr/>
            <p:nvPr/>
          </p:nvSpPr>
          <p:spPr>
            <a:xfrm>
              <a:off x="6981824" y="4749641"/>
              <a:ext cx="41904" cy="36666"/>
            </a:xfrm>
            <a:custGeom>
              <a:avLst/>
              <a:gdLst/>
              <a:ahLst/>
              <a:cxnLst/>
              <a:rect l="l" t="t" r="r" b="b"/>
              <a:pathLst>
                <a:path w="21600" h="21600" extrusionOk="0">
                  <a:moveTo>
                    <a:pt x="10309"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71" name="Google Shape;171;p22"/>
            <p:cNvSpPr/>
            <p:nvPr/>
          </p:nvSpPr>
          <p:spPr>
            <a:xfrm>
              <a:off x="7271384" y="5099208"/>
              <a:ext cx="41904" cy="36666"/>
            </a:xfrm>
            <a:custGeom>
              <a:avLst/>
              <a:gdLst/>
              <a:ahLst/>
              <a:cxnLst/>
              <a:rect l="l" t="t" r="r" b="b"/>
              <a:pathLst>
                <a:path w="21600" h="21600" extrusionOk="0">
                  <a:moveTo>
                    <a:pt x="10555"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72" name="Google Shape;172;p22"/>
            <p:cNvSpPr/>
            <p:nvPr/>
          </p:nvSpPr>
          <p:spPr>
            <a:xfrm>
              <a:off x="7237093" y="5044916"/>
              <a:ext cx="41904" cy="36666"/>
            </a:xfrm>
            <a:custGeom>
              <a:avLst/>
              <a:gdLst/>
              <a:ahLst/>
              <a:cxnLst/>
              <a:rect l="l" t="t" r="r" b="b"/>
              <a:pathLst>
                <a:path w="21600" h="21600" extrusionOk="0">
                  <a:moveTo>
                    <a:pt x="10555"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73" name="Google Shape;173;p22"/>
            <p:cNvSpPr/>
            <p:nvPr/>
          </p:nvSpPr>
          <p:spPr>
            <a:xfrm>
              <a:off x="7202804" y="4990147"/>
              <a:ext cx="41904" cy="36666"/>
            </a:xfrm>
            <a:custGeom>
              <a:avLst/>
              <a:gdLst/>
              <a:ahLst/>
              <a:cxnLst/>
              <a:rect l="l" t="t" r="r" b="b"/>
              <a:pathLst>
                <a:path w="21600" h="21600" extrusionOk="0">
                  <a:moveTo>
                    <a:pt x="10555"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74" name="Google Shape;174;p22"/>
            <p:cNvSpPr/>
            <p:nvPr/>
          </p:nvSpPr>
          <p:spPr>
            <a:xfrm>
              <a:off x="7168990" y="4935855"/>
              <a:ext cx="41904" cy="36666"/>
            </a:xfrm>
            <a:custGeom>
              <a:avLst/>
              <a:gdLst/>
              <a:ahLst/>
              <a:cxnLst/>
              <a:rect l="l" t="t" r="r" b="b"/>
              <a:pathLst>
                <a:path w="21600" h="21600" extrusionOk="0">
                  <a:moveTo>
                    <a:pt x="10555"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75" name="Google Shape;175;p22"/>
            <p:cNvSpPr/>
            <p:nvPr/>
          </p:nvSpPr>
          <p:spPr>
            <a:xfrm>
              <a:off x="7134700" y="4881086"/>
              <a:ext cx="41904" cy="36666"/>
            </a:xfrm>
            <a:custGeom>
              <a:avLst/>
              <a:gdLst/>
              <a:ahLst/>
              <a:cxnLst/>
              <a:rect l="l" t="t" r="r" b="b"/>
              <a:pathLst>
                <a:path w="21600" h="21600" extrusionOk="0">
                  <a:moveTo>
                    <a:pt x="10555"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76" name="Google Shape;176;p22"/>
            <p:cNvSpPr/>
            <p:nvPr/>
          </p:nvSpPr>
          <p:spPr>
            <a:xfrm>
              <a:off x="7100410" y="4826794"/>
              <a:ext cx="41904" cy="36666"/>
            </a:xfrm>
            <a:custGeom>
              <a:avLst/>
              <a:gdLst/>
              <a:ahLst/>
              <a:cxnLst/>
              <a:rect l="l" t="t" r="r" b="b"/>
              <a:pathLst>
                <a:path w="21600" h="21600" extrusionOk="0">
                  <a:moveTo>
                    <a:pt x="10555"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77" name="Google Shape;177;p22"/>
            <p:cNvSpPr/>
            <p:nvPr/>
          </p:nvSpPr>
          <p:spPr>
            <a:xfrm>
              <a:off x="7066597" y="4772501"/>
              <a:ext cx="41904" cy="36666"/>
            </a:xfrm>
            <a:custGeom>
              <a:avLst/>
              <a:gdLst/>
              <a:ahLst/>
              <a:cxnLst/>
              <a:rect l="l" t="t" r="r" b="b"/>
              <a:pathLst>
                <a:path w="21600" h="21600" extrusionOk="0">
                  <a:moveTo>
                    <a:pt x="10309"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78" name="Google Shape;178;p22"/>
            <p:cNvSpPr/>
            <p:nvPr/>
          </p:nvSpPr>
          <p:spPr>
            <a:xfrm>
              <a:off x="7032306" y="4717732"/>
              <a:ext cx="41904" cy="36666"/>
            </a:xfrm>
            <a:custGeom>
              <a:avLst/>
              <a:gdLst/>
              <a:ahLst/>
              <a:cxnLst/>
              <a:rect l="l" t="t" r="r" b="b"/>
              <a:pathLst>
                <a:path w="21600" h="21600" extrusionOk="0">
                  <a:moveTo>
                    <a:pt x="10555"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79" name="Google Shape;179;p22"/>
            <p:cNvSpPr/>
            <p:nvPr/>
          </p:nvSpPr>
          <p:spPr>
            <a:xfrm>
              <a:off x="7356156" y="5122069"/>
              <a:ext cx="41904" cy="36666"/>
            </a:xfrm>
            <a:custGeom>
              <a:avLst/>
              <a:gdLst/>
              <a:ahLst/>
              <a:cxnLst/>
              <a:rect l="l" t="t" r="r" b="b"/>
              <a:pathLst>
                <a:path w="21600" h="21600" extrusionOk="0">
                  <a:moveTo>
                    <a:pt x="10555"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80" name="Google Shape;180;p22"/>
            <p:cNvSpPr/>
            <p:nvPr/>
          </p:nvSpPr>
          <p:spPr>
            <a:xfrm>
              <a:off x="7321867" y="5067300"/>
              <a:ext cx="41904" cy="36666"/>
            </a:xfrm>
            <a:custGeom>
              <a:avLst/>
              <a:gdLst/>
              <a:ahLst/>
              <a:cxnLst/>
              <a:rect l="l" t="t" r="r" b="b"/>
              <a:pathLst>
                <a:path w="21600" h="21600" extrusionOk="0">
                  <a:moveTo>
                    <a:pt x="10555"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81" name="Google Shape;181;p22"/>
            <p:cNvSpPr/>
            <p:nvPr/>
          </p:nvSpPr>
          <p:spPr>
            <a:xfrm>
              <a:off x="7287576" y="5013007"/>
              <a:ext cx="41904" cy="36666"/>
            </a:xfrm>
            <a:custGeom>
              <a:avLst/>
              <a:gdLst/>
              <a:ahLst/>
              <a:cxnLst/>
              <a:rect l="l" t="t" r="r" b="b"/>
              <a:pathLst>
                <a:path w="21600" h="21600" extrusionOk="0">
                  <a:moveTo>
                    <a:pt x="10555"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82" name="Google Shape;182;p22"/>
            <p:cNvSpPr/>
            <p:nvPr/>
          </p:nvSpPr>
          <p:spPr>
            <a:xfrm>
              <a:off x="7253762" y="4958714"/>
              <a:ext cx="41904" cy="36666"/>
            </a:xfrm>
            <a:custGeom>
              <a:avLst/>
              <a:gdLst/>
              <a:ahLst/>
              <a:cxnLst/>
              <a:rect l="l" t="t" r="r" b="b"/>
              <a:pathLst>
                <a:path w="21600" h="21600" extrusionOk="0">
                  <a:moveTo>
                    <a:pt x="10309"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83" name="Google Shape;183;p22"/>
            <p:cNvSpPr/>
            <p:nvPr/>
          </p:nvSpPr>
          <p:spPr>
            <a:xfrm>
              <a:off x="7219473" y="4903945"/>
              <a:ext cx="41904" cy="36666"/>
            </a:xfrm>
            <a:custGeom>
              <a:avLst/>
              <a:gdLst/>
              <a:ahLst/>
              <a:cxnLst/>
              <a:rect l="l" t="t" r="r" b="b"/>
              <a:pathLst>
                <a:path w="21600" h="21600" extrusionOk="0">
                  <a:moveTo>
                    <a:pt x="10555"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84" name="Google Shape;184;p22"/>
            <p:cNvSpPr/>
            <p:nvPr/>
          </p:nvSpPr>
          <p:spPr>
            <a:xfrm>
              <a:off x="7185182" y="4849653"/>
              <a:ext cx="41904" cy="36666"/>
            </a:xfrm>
            <a:custGeom>
              <a:avLst/>
              <a:gdLst/>
              <a:ahLst/>
              <a:cxnLst/>
              <a:rect l="l" t="t" r="r" b="b"/>
              <a:pathLst>
                <a:path w="21600" h="21600" extrusionOk="0">
                  <a:moveTo>
                    <a:pt x="10555"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85" name="Google Shape;185;p22"/>
            <p:cNvSpPr/>
            <p:nvPr/>
          </p:nvSpPr>
          <p:spPr>
            <a:xfrm>
              <a:off x="7151368" y="4794884"/>
              <a:ext cx="41904" cy="36666"/>
            </a:xfrm>
            <a:custGeom>
              <a:avLst/>
              <a:gdLst/>
              <a:ahLst/>
              <a:cxnLst/>
              <a:rect l="l" t="t" r="r" b="b"/>
              <a:pathLst>
                <a:path w="21600" h="21600" extrusionOk="0">
                  <a:moveTo>
                    <a:pt x="10309"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86" name="Google Shape;186;p22"/>
            <p:cNvSpPr/>
            <p:nvPr/>
          </p:nvSpPr>
          <p:spPr>
            <a:xfrm>
              <a:off x="7117079" y="4740593"/>
              <a:ext cx="41904" cy="36666"/>
            </a:xfrm>
            <a:custGeom>
              <a:avLst/>
              <a:gdLst/>
              <a:ahLst/>
              <a:cxnLst/>
              <a:rect l="l" t="t" r="r" b="b"/>
              <a:pathLst>
                <a:path w="21600" h="21600" extrusionOk="0">
                  <a:moveTo>
                    <a:pt x="10555"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87" name="Google Shape;187;p22"/>
            <p:cNvSpPr/>
            <p:nvPr/>
          </p:nvSpPr>
          <p:spPr>
            <a:xfrm>
              <a:off x="7082788" y="4686299"/>
              <a:ext cx="41904" cy="36666"/>
            </a:xfrm>
            <a:custGeom>
              <a:avLst/>
              <a:gdLst/>
              <a:ahLst/>
              <a:cxnLst/>
              <a:rect l="l" t="t" r="r" b="b"/>
              <a:pathLst>
                <a:path w="21600" h="21600" extrusionOk="0">
                  <a:moveTo>
                    <a:pt x="10555"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88" name="Google Shape;188;p22"/>
            <p:cNvSpPr/>
            <p:nvPr/>
          </p:nvSpPr>
          <p:spPr>
            <a:xfrm>
              <a:off x="7406638" y="5090160"/>
              <a:ext cx="41904" cy="36666"/>
            </a:xfrm>
            <a:custGeom>
              <a:avLst/>
              <a:gdLst/>
              <a:ahLst/>
              <a:cxnLst/>
              <a:rect l="l" t="t" r="r" b="b"/>
              <a:pathLst>
                <a:path w="21600" h="21600" extrusionOk="0">
                  <a:moveTo>
                    <a:pt x="10555"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89" name="Google Shape;189;p22"/>
            <p:cNvSpPr/>
            <p:nvPr/>
          </p:nvSpPr>
          <p:spPr>
            <a:xfrm>
              <a:off x="7372349" y="5035867"/>
              <a:ext cx="41904" cy="36666"/>
            </a:xfrm>
            <a:custGeom>
              <a:avLst/>
              <a:gdLst/>
              <a:ahLst/>
              <a:cxnLst/>
              <a:rect l="l" t="t" r="r" b="b"/>
              <a:pathLst>
                <a:path w="21600" h="21600" extrusionOk="0">
                  <a:moveTo>
                    <a:pt x="10555"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90" name="Google Shape;190;p22"/>
            <p:cNvSpPr/>
            <p:nvPr/>
          </p:nvSpPr>
          <p:spPr>
            <a:xfrm>
              <a:off x="7338535" y="4981099"/>
              <a:ext cx="41904" cy="36666"/>
            </a:xfrm>
            <a:custGeom>
              <a:avLst/>
              <a:gdLst/>
              <a:ahLst/>
              <a:cxnLst/>
              <a:rect l="l" t="t" r="r" b="b"/>
              <a:pathLst>
                <a:path w="21600" h="21600" extrusionOk="0">
                  <a:moveTo>
                    <a:pt x="10309"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91" name="Google Shape;191;p22"/>
            <p:cNvSpPr/>
            <p:nvPr/>
          </p:nvSpPr>
          <p:spPr>
            <a:xfrm>
              <a:off x="7304245" y="4926806"/>
              <a:ext cx="41904" cy="36666"/>
            </a:xfrm>
            <a:custGeom>
              <a:avLst/>
              <a:gdLst/>
              <a:ahLst/>
              <a:cxnLst/>
              <a:rect l="l" t="t" r="r" b="b"/>
              <a:pathLst>
                <a:path w="21600" h="21600" extrusionOk="0">
                  <a:moveTo>
                    <a:pt x="10555"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92" name="Google Shape;192;p22"/>
            <p:cNvSpPr/>
            <p:nvPr/>
          </p:nvSpPr>
          <p:spPr>
            <a:xfrm>
              <a:off x="7269955" y="4872513"/>
              <a:ext cx="41904" cy="36666"/>
            </a:xfrm>
            <a:custGeom>
              <a:avLst/>
              <a:gdLst/>
              <a:ahLst/>
              <a:cxnLst/>
              <a:rect l="l" t="t" r="r" b="b"/>
              <a:pathLst>
                <a:path w="21600" h="21600" extrusionOk="0">
                  <a:moveTo>
                    <a:pt x="10555"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93" name="Google Shape;193;p22"/>
            <p:cNvSpPr/>
            <p:nvPr/>
          </p:nvSpPr>
          <p:spPr>
            <a:xfrm>
              <a:off x="7235665" y="4817744"/>
              <a:ext cx="41904" cy="36666"/>
            </a:xfrm>
            <a:custGeom>
              <a:avLst/>
              <a:gdLst/>
              <a:ahLst/>
              <a:cxnLst/>
              <a:rect l="l" t="t" r="r" b="b"/>
              <a:pathLst>
                <a:path w="21600" h="21600" extrusionOk="0">
                  <a:moveTo>
                    <a:pt x="10555"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94" name="Google Shape;194;p22"/>
            <p:cNvSpPr/>
            <p:nvPr/>
          </p:nvSpPr>
          <p:spPr>
            <a:xfrm>
              <a:off x="7201851" y="4763452"/>
              <a:ext cx="41904" cy="36666"/>
            </a:xfrm>
            <a:custGeom>
              <a:avLst/>
              <a:gdLst/>
              <a:ahLst/>
              <a:cxnLst/>
              <a:rect l="l" t="t" r="r" b="b"/>
              <a:pathLst>
                <a:path w="21600" h="21600" extrusionOk="0">
                  <a:moveTo>
                    <a:pt x="10555"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95" name="Google Shape;195;p22"/>
            <p:cNvSpPr/>
            <p:nvPr/>
          </p:nvSpPr>
          <p:spPr>
            <a:xfrm>
              <a:off x="7167562" y="4708683"/>
              <a:ext cx="41904" cy="36666"/>
            </a:xfrm>
            <a:custGeom>
              <a:avLst/>
              <a:gdLst/>
              <a:ahLst/>
              <a:cxnLst/>
              <a:rect l="l" t="t" r="r" b="b"/>
              <a:pathLst>
                <a:path w="21600" h="21600" extrusionOk="0">
                  <a:moveTo>
                    <a:pt x="10555"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96" name="Google Shape;196;p22"/>
            <p:cNvSpPr/>
            <p:nvPr/>
          </p:nvSpPr>
          <p:spPr>
            <a:xfrm>
              <a:off x="7133272" y="4654390"/>
              <a:ext cx="41904" cy="36666"/>
            </a:xfrm>
            <a:custGeom>
              <a:avLst/>
              <a:gdLst/>
              <a:ahLst/>
              <a:cxnLst/>
              <a:rect l="l" t="t" r="r" b="b"/>
              <a:pathLst>
                <a:path w="21600" h="21600" extrusionOk="0">
                  <a:moveTo>
                    <a:pt x="10555"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97" name="Google Shape;197;p22"/>
            <p:cNvSpPr/>
            <p:nvPr/>
          </p:nvSpPr>
          <p:spPr>
            <a:xfrm>
              <a:off x="7457122" y="5058250"/>
              <a:ext cx="41904" cy="37152"/>
            </a:xfrm>
            <a:custGeom>
              <a:avLst/>
              <a:gdLst/>
              <a:ahLst/>
              <a:cxnLst/>
              <a:rect l="l" t="t" r="r" b="b"/>
              <a:pathLst>
                <a:path w="21600" h="21600" extrusionOk="0">
                  <a:moveTo>
                    <a:pt x="10555" y="0"/>
                  </a:moveTo>
                  <a:lnTo>
                    <a:pt x="0" y="21600"/>
                  </a:lnTo>
                  <a:lnTo>
                    <a:pt x="21600" y="20215"/>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98" name="Google Shape;198;p22"/>
            <p:cNvSpPr/>
            <p:nvPr/>
          </p:nvSpPr>
          <p:spPr>
            <a:xfrm>
              <a:off x="7423307" y="5003958"/>
              <a:ext cx="41904" cy="36666"/>
            </a:xfrm>
            <a:custGeom>
              <a:avLst/>
              <a:gdLst/>
              <a:ahLst/>
              <a:cxnLst/>
              <a:rect l="l" t="t" r="r" b="b"/>
              <a:pathLst>
                <a:path w="21600" h="21600" extrusionOk="0">
                  <a:moveTo>
                    <a:pt x="10309"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99" name="Google Shape;199;p22"/>
            <p:cNvSpPr/>
            <p:nvPr/>
          </p:nvSpPr>
          <p:spPr>
            <a:xfrm>
              <a:off x="7389018" y="4949666"/>
              <a:ext cx="41904" cy="36666"/>
            </a:xfrm>
            <a:custGeom>
              <a:avLst/>
              <a:gdLst/>
              <a:ahLst/>
              <a:cxnLst/>
              <a:rect l="l" t="t" r="r" b="b"/>
              <a:pathLst>
                <a:path w="21600" h="21600" extrusionOk="0">
                  <a:moveTo>
                    <a:pt x="10555"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00" name="Google Shape;200;p22"/>
            <p:cNvSpPr/>
            <p:nvPr/>
          </p:nvSpPr>
          <p:spPr>
            <a:xfrm>
              <a:off x="7354728" y="4894898"/>
              <a:ext cx="41904" cy="36666"/>
            </a:xfrm>
            <a:custGeom>
              <a:avLst/>
              <a:gdLst/>
              <a:ahLst/>
              <a:cxnLst/>
              <a:rect l="l" t="t" r="r" b="b"/>
              <a:pathLst>
                <a:path w="21600" h="21600" extrusionOk="0">
                  <a:moveTo>
                    <a:pt x="10555"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01" name="Google Shape;201;p22"/>
            <p:cNvSpPr/>
            <p:nvPr/>
          </p:nvSpPr>
          <p:spPr>
            <a:xfrm>
              <a:off x="7320437" y="4840605"/>
              <a:ext cx="41904" cy="36666"/>
            </a:xfrm>
            <a:custGeom>
              <a:avLst/>
              <a:gdLst/>
              <a:ahLst/>
              <a:cxnLst/>
              <a:rect l="l" t="t" r="r" b="b"/>
              <a:pathLst>
                <a:path w="21600" h="21600" extrusionOk="0">
                  <a:moveTo>
                    <a:pt x="10555"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02" name="Google Shape;202;p22"/>
            <p:cNvSpPr/>
            <p:nvPr/>
          </p:nvSpPr>
          <p:spPr>
            <a:xfrm>
              <a:off x="7286624" y="4786313"/>
              <a:ext cx="41904" cy="36666"/>
            </a:xfrm>
            <a:custGeom>
              <a:avLst/>
              <a:gdLst/>
              <a:ahLst/>
              <a:cxnLst/>
              <a:rect l="l" t="t" r="r" b="b"/>
              <a:pathLst>
                <a:path w="21600" h="21600" extrusionOk="0">
                  <a:moveTo>
                    <a:pt x="10309"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03" name="Google Shape;203;p22"/>
            <p:cNvSpPr/>
            <p:nvPr/>
          </p:nvSpPr>
          <p:spPr>
            <a:xfrm>
              <a:off x="7252334" y="4731544"/>
              <a:ext cx="41904" cy="36666"/>
            </a:xfrm>
            <a:custGeom>
              <a:avLst/>
              <a:gdLst/>
              <a:ahLst/>
              <a:cxnLst/>
              <a:rect l="l" t="t" r="r" b="b"/>
              <a:pathLst>
                <a:path w="21600" h="21600" extrusionOk="0">
                  <a:moveTo>
                    <a:pt x="10555"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04" name="Google Shape;204;p22"/>
            <p:cNvSpPr/>
            <p:nvPr/>
          </p:nvSpPr>
          <p:spPr>
            <a:xfrm>
              <a:off x="7218043" y="4677250"/>
              <a:ext cx="41904" cy="36666"/>
            </a:xfrm>
            <a:custGeom>
              <a:avLst/>
              <a:gdLst/>
              <a:ahLst/>
              <a:cxnLst/>
              <a:rect l="l" t="t" r="r" b="b"/>
              <a:pathLst>
                <a:path w="21600" h="21600" extrusionOk="0">
                  <a:moveTo>
                    <a:pt x="10555"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05" name="Google Shape;205;p22"/>
            <p:cNvSpPr/>
            <p:nvPr/>
          </p:nvSpPr>
          <p:spPr>
            <a:xfrm>
              <a:off x="7184230" y="4622481"/>
              <a:ext cx="41904" cy="36666"/>
            </a:xfrm>
            <a:custGeom>
              <a:avLst/>
              <a:gdLst/>
              <a:ahLst/>
              <a:cxnLst/>
              <a:rect l="l" t="t" r="r" b="b"/>
              <a:pathLst>
                <a:path w="21600" h="21600" extrusionOk="0">
                  <a:moveTo>
                    <a:pt x="10309" y="0"/>
                  </a:moveTo>
                  <a:lnTo>
                    <a:pt x="0" y="21600"/>
                  </a:lnTo>
                  <a:lnTo>
                    <a:pt x="21600" y="20478"/>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06" name="Google Shape;206;p22"/>
            <p:cNvSpPr/>
            <p:nvPr/>
          </p:nvSpPr>
          <p:spPr>
            <a:xfrm>
              <a:off x="7508080" y="5026819"/>
              <a:ext cx="41904" cy="36666"/>
            </a:xfrm>
            <a:custGeom>
              <a:avLst/>
              <a:gdLst/>
              <a:ahLst/>
              <a:cxnLst/>
              <a:rect l="l" t="t" r="r" b="b"/>
              <a:pathLst>
                <a:path w="21600" h="21600" extrusionOk="0">
                  <a:moveTo>
                    <a:pt x="10309"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07" name="Google Shape;207;p22"/>
            <p:cNvSpPr/>
            <p:nvPr/>
          </p:nvSpPr>
          <p:spPr>
            <a:xfrm>
              <a:off x="7473791" y="4972525"/>
              <a:ext cx="41904" cy="36666"/>
            </a:xfrm>
            <a:custGeom>
              <a:avLst/>
              <a:gdLst/>
              <a:ahLst/>
              <a:cxnLst/>
              <a:rect l="l" t="t" r="r" b="b"/>
              <a:pathLst>
                <a:path w="21600" h="21600" extrusionOk="0">
                  <a:moveTo>
                    <a:pt x="10555"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08" name="Google Shape;208;p22"/>
            <p:cNvSpPr/>
            <p:nvPr/>
          </p:nvSpPr>
          <p:spPr>
            <a:xfrm>
              <a:off x="7439500" y="4917757"/>
              <a:ext cx="41904" cy="36666"/>
            </a:xfrm>
            <a:custGeom>
              <a:avLst/>
              <a:gdLst/>
              <a:ahLst/>
              <a:cxnLst/>
              <a:rect l="l" t="t" r="r" b="b"/>
              <a:pathLst>
                <a:path w="21600" h="21600" extrusionOk="0">
                  <a:moveTo>
                    <a:pt x="10555"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09" name="Google Shape;209;p22"/>
            <p:cNvSpPr/>
            <p:nvPr/>
          </p:nvSpPr>
          <p:spPr>
            <a:xfrm>
              <a:off x="7405210" y="4863465"/>
              <a:ext cx="41904" cy="36666"/>
            </a:xfrm>
            <a:custGeom>
              <a:avLst/>
              <a:gdLst/>
              <a:ahLst/>
              <a:cxnLst/>
              <a:rect l="l" t="t" r="r" b="b"/>
              <a:pathLst>
                <a:path w="21600" h="21600" extrusionOk="0">
                  <a:moveTo>
                    <a:pt x="10555"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10" name="Google Shape;210;p22"/>
            <p:cNvSpPr/>
            <p:nvPr/>
          </p:nvSpPr>
          <p:spPr>
            <a:xfrm>
              <a:off x="7371397" y="4808696"/>
              <a:ext cx="41904" cy="36666"/>
            </a:xfrm>
            <a:custGeom>
              <a:avLst/>
              <a:gdLst/>
              <a:ahLst/>
              <a:cxnLst/>
              <a:rect l="l" t="t" r="r" b="b"/>
              <a:pathLst>
                <a:path w="21600" h="21600" extrusionOk="0">
                  <a:moveTo>
                    <a:pt x="10309"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11" name="Google Shape;211;p22"/>
            <p:cNvSpPr/>
            <p:nvPr/>
          </p:nvSpPr>
          <p:spPr>
            <a:xfrm>
              <a:off x="7337106" y="4754403"/>
              <a:ext cx="41904" cy="36666"/>
            </a:xfrm>
            <a:custGeom>
              <a:avLst/>
              <a:gdLst/>
              <a:ahLst/>
              <a:cxnLst/>
              <a:rect l="l" t="t" r="r" b="b"/>
              <a:pathLst>
                <a:path w="21600" h="21600" extrusionOk="0">
                  <a:moveTo>
                    <a:pt x="10555"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12" name="Google Shape;212;p22"/>
            <p:cNvSpPr/>
            <p:nvPr/>
          </p:nvSpPr>
          <p:spPr>
            <a:xfrm>
              <a:off x="7302817" y="4700111"/>
              <a:ext cx="41904" cy="36666"/>
            </a:xfrm>
            <a:custGeom>
              <a:avLst/>
              <a:gdLst/>
              <a:ahLst/>
              <a:cxnLst/>
              <a:rect l="l" t="t" r="r" b="b"/>
              <a:pathLst>
                <a:path w="21600" h="21600" extrusionOk="0">
                  <a:moveTo>
                    <a:pt x="10555"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13" name="Google Shape;213;p22"/>
            <p:cNvSpPr/>
            <p:nvPr/>
          </p:nvSpPr>
          <p:spPr>
            <a:xfrm>
              <a:off x="7268526" y="4645342"/>
              <a:ext cx="41904" cy="36666"/>
            </a:xfrm>
            <a:custGeom>
              <a:avLst/>
              <a:gdLst/>
              <a:ahLst/>
              <a:cxnLst/>
              <a:rect l="l" t="t" r="r" b="b"/>
              <a:pathLst>
                <a:path w="21600" h="21600" extrusionOk="0">
                  <a:moveTo>
                    <a:pt x="10555"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14" name="Google Shape;214;p22"/>
            <p:cNvSpPr/>
            <p:nvPr/>
          </p:nvSpPr>
          <p:spPr>
            <a:xfrm>
              <a:off x="7234712" y="4591049"/>
              <a:ext cx="41904" cy="36666"/>
            </a:xfrm>
            <a:custGeom>
              <a:avLst/>
              <a:gdLst/>
              <a:ahLst/>
              <a:cxnLst/>
              <a:rect l="l" t="t" r="r" b="b"/>
              <a:pathLst>
                <a:path w="21600" h="21600" extrusionOk="0">
                  <a:moveTo>
                    <a:pt x="10555" y="0"/>
                  </a:moveTo>
                  <a:lnTo>
                    <a:pt x="0" y="21600"/>
                  </a:lnTo>
                  <a:lnTo>
                    <a:pt x="21600" y="20197"/>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grpSp>
      <p:sp>
        <p:nvSpPr>
          <p:cNvPr id="215" name="Google Shape;215;p22"/>
          <p:cNvSpPr txBox="1">
            <a:spLocks noGrp="1"/>
          </p:cNvSpPr>
          <p:nvPr>
            <p:ph type="ctrTitle"/>
          </p:nvPr>
        </p:nvSpPr>
        <p:spPr>
          <a:xfrm>
            <a:off x="489100" y="1855563"/>
            <a:ext cx="3668700" cy="1159800"/>
          </a:xfrm>
          <a:prstGeom prst="rect">
            <a:avLst/>
          </a:prstGeom>
        </p:spPr>
        <p:txBody>
          <a:bodyPr spcFirstLastPara="1" wrap="square" lIns="0" tIns="0" rIns="0" bIns="0" anchor="b"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216" name="Google Shape;216;p22"/>
          <p:cNvSpPr txBox="1">
            <a:spLocks noGrp="1"/>
          </p:cNvSpPr>
          <p:nvPr>
            <p:ph type="subTitle" idx="1"/>
          </p:nvPr>
        </p:nvSpPr>
        <p:spPr>
          <a:xfrm>
            <a:off x="489100" y="3036075"/>
            <a:ext cx="3243600" cy="355200"/>
          </a:xfrm>
          <a:prstGeom prst="rect">
            <a:avLst/>
          </a:prstGeom>
        </p:spPr>
        <p:txBody>
          <a:bodyPr spcFirstLastPara="1" wrap="square" lIns="0" tIns="0" rIns="0" bIns="0" anchor="t" anchorCtr="0">
            <a:noAutofit/>
          </a:bodyPr>
          <a:lstStyle>
            <a:lvl1pPr lvl="0" rtl="0">
              <a:spcBef>
                <a:spcPts val="0"/>
              </a:spcBef>
              <a:spcAft>
                <a:spcPts val="0"/>
              </a:spcAft>
              <a:buSzPts val="1800"/>
              <a:buNone/>
              <a:defRPr sz="1800">
                <a:solidFill>
                  <a:schemeClr val="accent2"/>
                </a:solidFill>
              </a:defRPr>
            </a:lvl1pPr>
            <a:lvl2pPr lvl="1" rtl="0">
              <a:spcBef>
                <a:spcPts val="1000"/>
              </a:spcBef>
              <a:spcAft>
                <a:spcPts val="0"/>
              </a:spcAft>
              <a:buClr>
                <a:schemeClr val="accent2"/>
              </a:buClr>
              <a:buSzPts val="2400"/>
              <a:buNone/>
              <a:defRPr>
                <a:solidFill>
                  <a:schemeClr val="accent2"/>
                </a:solidFill>
              </a:defRPr>
            </a:lvl2pPr>
            <a:lvl3pPr lvl="2" rtl="0">
              <a:spcBef>
                <a:spcPts val="1000"/>
              </a:spcBef>
              <a:spcAft>
                <a:spcPts val="0"/>
              </a:spcAft>
              <a:buClr>
                <a:schemeClr val="accent2"/>
              </a:buClr>
              <a:buSzPts val="2400"/>
              <a:buNone/>
              <a:defRPr>
                <a:solidFill>
                  <a:schemeClr val="accent2"/>
                </a:solidFill>
              </a:defRPr>
            </a:lvl3pPr>
            <a:lvl4pPr lvl="3" rtl="0">
              <a:spcBef>
                <a:spcPts val="1000"/>
              </a:spcBef>
              <a:spcAft>
                <a:spcPts val="0"/>
              </a:spcAft>
              <a:buClr>
                <a:schemeClr val="accent2"/>
              </a:buClr>
              <a:buSzPts val="2400"/>
              <a:buNone/>
              <a:defRPr>
                <a:solidFill>
                  <a:schemeClr val="accent2"/>
                </a:solidFill>
              </a:defRPr>
            </a:lvl4pPr>
            <a:lvl5pPr lvl="4" rtl="0">
              <a:spcBef>
                <a:spcPts val="1000"/>
              </a:spcBef>
              <a:spcAft>
                <a:spcPts val="0"/>
              </a:spcAft>
              <a:buClr>
                <a:schemeClr val="accent2"/>
              </a:buClr>
              <a:buSzPts val="2400"/>
              <a:buNone/>
              <a:defRPr>
                <a:solidFill>
                  <a:schemeClr val="accent2"/>
                </a:solidFill>
              </a:defRPr>
            </a:lvl5pPr>
            <a:lvl6pPr lvl="5" rtl="0">
              <a:spcBef>
                <a:spcPts val="1000"/>
              </a:spcBef>
              <a:spcAft>
                <a:spcPts val="0"/>
              </a:spcAft>
              <a:buClr>
                <a:schemeClr val="accent2"/>
              </a:buClr>
              <a:buSzPts val="2400"/>
              <a:buNone/>
              <a:defRPr>
                <a:solidFill>
                  <a:schemeClr val="accent2"/>
                </a:solidFill>
              </a:defRPr>
            </a:lvl6pPr>
            <a:lvl7pPr lvl="6" rtl="0">
              <a:spcBef>
                <a:spcPts val="1000"/>
              </a:spcBef>
              <a:spcAft>
                <a:spcPts val="0"/>
              </a:spcAft>
              <a:buClr>
                <a:schemeClr val="accent2"/>
              </a:buClr>
              <a:buSzPts val="2400"/>
              <a:buNone/>
              <a:defRPr>
                <a:solidFill>
                  <a:schemeClr val="accent2"/>
                </a:solidFill>
              </a:defRPr>
            </a:lvl7pPr>
            <a:lvl8pPr lvl="7" rtl="0">
              <a:spcBef>
                <a:spcPts val="1000"/>
              </a:spcBef>
              <a:spcAft>
                <a:spcPts val="0"/>
              </a:spcAft>
              <a:buClr>
                <a:schemeClr val="accent2"/>
              </a:buClr>
              <a:buSzPts val="2400"/>
              <a:buNone/>
              <a:defRPr>
                <a:solidFill>
                  <a:schemeClr val="accent2"/>
                </a:solidFill>
              </a:defRPr>
            </a:lvl8pPr>
            <a:lvl9pPr lvl="8" rtl="0">
              <a:spcBef>
                <a:spcPts val="1000"/>
              </a:spcBef>
              <a:spcAft>
                <a:spcPts val="1000"/>
              </a:spcAft>
              <a:buClr>
                <a:schemeClr val="accent2"/>
              </a:buClr>
              <a:buSzPts val="2400"/>
              <a:buNone/>
              <a:defRPr>
                <a:solidFill>
                  <a:schemeClr val="accent2"/>
                </a:solidFill>
              </a:defRPr>
            </a:lvl9pPr>
          </a:lstStyle>
          <a:p>
            <a:endParaRPr/>
          </a:p>
        </p:txBody>
      </p:sp>
      <p:sp>
        <p:nvSpPr>
          <p:cNvPr id="217" name="Google Shape;217;p22"/>
          <p:cNvSpPr txBox="1"/>
          <p:nvPr/>
        </p:nvSpPr>
        <p:spPr>
          <a:xfrm>
            <a:off x="1090601" y="4866975"/>
            <a:ext cx="1868400" cy="1848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FFFFFF"/>
              </a:buClr>
              <a:buFont typeface="Arial"/>
              <a:buNone/>
            </a:pPr>
            <a:r>
              <a:rPr lang="en" sz="1600" b="1">
                <a:solidFill>
                  <a:schemeClr val="dk1"/>
                </a:solidFill>
                <a:latin typeface="Oswald"/>
                <a:ea typeface="Oswald"/>
                <a:cs typeface="Oswald"/>
                <a:sym typeface="Oswald"/>
              </a:rPr>
              <a:t>@EducateIN</a:t>
            </a:r>
            <a:endParaRPr sz="1600" b="1">
              <a:solidFill>
                <a:schemeClr val="dk1"/>
              </a:solidFill>
              <a:latin typeface="Oswald"/>
              <a:ea typeface="Oswald"/>
              <a:cs typeface="Oswald"/>
              <a:sym typeface="Oswald"/>
            </a:endParaRPr>
          </a:p>
        </p:txBody>
      </p:sp>
      <p:pic>
        <p:nvPicPr>
          <p:cNvPr id="218" name="Google Shape;218;p22"/>
          <p:cNvPicPr preferRelativeResize="0"/>
          <p:nvPr/>
        </p:nvPicPr>
        <p:blipFill>
          <a:blip r:embed="rId2">
            <a:alphaModFix/>
          </a:blip>
          <a:stretch>
            <a:fillRect/>
          </a:stretch>
        </p:blipFill>
        <p:spPr>
          <a:xfrm>
            <a:off x="844399" y="4906625"/>
            <a:ext cx="294053" cy="2567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btitle inverse">
  <p:cSld name="TITLE_1_2">
    <p:bg>
      <p:bgPr>
        <a:solidFill>
          <a:schemeClr val="dk1"/>
        </a:solidFill>
        <a:effectLst/>
      </p:bgPr>
    </p:bg>
    <p:spTree>
      <p:nvGrpSpPr>
        <p:cNvPr id="1" name="Shape 219"/>
        <p:cNvGrpSpPr/>
        <p:nvPr/>
      </p:nvGrpSpPr>
      <p:grpSpPr>
        <a:xfrm>
          <a:off x="0" y="0"/>
          <a:ext cx="0" cy="0"/>
          <a:chOff x="0" y="0"/>
          <a:chExt cx="0" cy="0"/>
        </a:xfrm>
      </p:grpSpPr>
      <p:sp>
        <p:nvSpPr>
          <p:cNvPr id="220" name="Google Shape;220;p23"/>
          <p:cNvSpPr/>
          <p:nvPr/>
        </p:nvSpPr>
        <p:spPr>
          <a:xfrm>
            <a:off x="476" y="734377"/>
            <a:ext cx="4825818" cy="4311468"/>
          </a:xfrm>
          <a:custGeom>
            <a:avLst/>
            <a:gdLst/>
            <a:ahLst/>
            <a:cxnLst/>
            <a:rect l="l" t="t" r="r" b="b"/>
            <a:pathLst>
              <a:path w="21600" h="21600" extrusionOk="0">
                <a:moveTo>
                  <a:pt x="0" y="1315"/>
                </a:moveTo>
                <a:lnTo>
                  <a:pt x="0" y="21600"/>
                </a:lnTo>
                <a:lnTo>
                  <a:pt x="17128" y="17544"/>
                </a:lnTo>
                <a:lnTo>
                  <a:pt x="20654" y="11770"/>
                </a:lnTo>
                <a:lnTo>
                  <a:pt x="18530" y="14144"/>
                </a:lnTo>
                <a:lnTo>
                  <a:pt x="21600" y="8115"/>
                </a:lnTo>
                <a:lnTo>
                  <a:pt x="9944" y="0"/>
                </a:lnTo>
                <a:close/>
              </a:path>
            </a:pathLst>
          </a:custGeom>
          <a:solidFill>
            <a:srgbClr val="FFFFFF">
              <a:alpha val="16200"/>
            </a:srgbClr>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21" name="Google Shape;221;p23"/>
          <p:cNvSpPr/>
          <p:nvPr/>
        </p:nvSpPr>
        <p:spPr>
          <a:xfrm>
            <a:off x="-1" y="10000"/>
            <a:ext cx="844398" cy="5133510"/>
          </a:xfrm>
          <a:custGeom>
            <a:avLst/>
            <a:gdLst/>
            <a:ahLst/>
            <a:cxnLst/>
            <a:rect l="l" t="t" r="r" b="b"/>
            <a:pathLst>
              <a:path w="21600" h="21600" extrusionOk="0">
                <a:moveTo>
                  <a:pt x="21600" y="21600"/>
                </a:moveTo>
                <a:lnTo>
                  <a:pt x="0" y="21600"/>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22" name="Google Shape;222;p23"/>
          <p:cNvSpPr/>
          <p:nvPr/>
        </p:nvSpPr>
        <p:spPr>
          <a:xfrm>
            <a:off x="-1" y="712470"/>
            <a:ext cx="4584384" cy="3867642"/>
          </a:xfrm>
          <a:custGeom>
            <a:avLst/>
            <a:gdLst/>
            <a:ahLst/>
            <a:cxnLst/>
            <a:rect l="l" t="t" r="r" b="b"/>
            <a:pathLst>
              <a:path w="21600" h="21600" extrusionOk="0">
                <a:moveTo>
                  <a:pt x="0" y="21600"/>
                </a:moveTo>
                <a:lnTo>
                  <a:pt x="0" y="3508"/>
                </a:lnTo>
                <a:lnTo>
                  <a:pt x="6395" y="0"/>
                </a:lnTo>
                <a:lnTo>
                  <a:pt x="21600" y="6993"/>
                </a:lnTo>
                <a:lnTo>
                  <a:pt x="17689" y="19398"/>
                </a:lnTo>
                <a:close/>
              </a:path>
            </a:pathLst>
          </a:custGeom>
          <a:gradFill>
            <a:gsLst>
              <a:gs pos="0">
                <a:schemeClr val="accent1"/>
              </a:gs>
              <a:gs pos="100000">
                <a:schemeClr val="accent2"/>
              </a:gs>
            </a:gsLst>
            <a:lin ang="19499931" scaled="0"/>
          </a:gra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23" name="Google Shape;223;p23"/>
          <p:cNvSpPr/>
          <p:nvPr/>
        </p:nvSpPr>
        <p:spPr>
          <a:xfrm>
            <a:off x="7592854" y="0"/>
            <a:ext cx="1551150" cy="929664"/>
          </a:xfrm>
          <a:custGeom>
            <a:avLst/>
            <a:gdLst/>
            <a:ahLst/>
            <a:cxnLst/>
            <a:rect l="l" t="t" r="r" b="b"/>
            <a:pathLst>
              <a:path w="21600" h="21600" extrusionOk="0">
                <a:moveTo>
                  <a:pt x="21600" y="0"/>
                </a:moveTo>
                <a:lnTo>
                  <a:pt x="21600" y="21600"/>
                </a:lnTo>
                <a:lnTo>
                  <a:pt x="5677" y="13378"/>
                </a:lnTo>
                <a:lnTo>
                  <a:pt x="0" y="0"/>
                </a:lnTo>
                <a:close/>
              </a:path>
            </a:pathLst>
          </a:custGeom>
          <a:solidFill>
            <a:srgbClr val="FFFFFF">
              <a:alpha val="16200"/>
            </a:srgbClr>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24" name="Google Shape;224;p23"/>
          <p:cNvSpPr/>
          <p:nvPr/>
        </p:nvSpPr>
        <p:spPr>
          <a:xfrm>
            <a:off x="7155666" y="4163377"/>
            <a:ext cx="1699758" cy="980100"/>
          </a:xfrm>
          <a:custGeom>
            <a:avLst/>
            <a:gdLst/>
            <a:ahLst/>
            <a:cxnLst/>
            <a:rect l="l" t="t" r="r" b="b"/>
            <a:pathLst>
              <a:path w="21600" h="21600" extrusionOk="0">
                <a:moveTo>
                  <a:pt x="0" y="21600"/>
                </a:moveTo>
                <a:lnTo>
                  <a:pt x="6101" y="21600"/>
                </a:lnTo>
                <a:lnTo>
                  <a:pt x="21600" y="0"/>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25" name="Google Shape;225;p23"/>
          <p:cNvSpPr/>
          <p:nvPr/>
        </p:nvSpPr>
        <p:spPr>
          <a:xfrm>
            <a:off x="7635726" y="4243388"/>
            <a:ext cx="1508274" cy="900126"/>
          </a:xfrm>
          <a:custGeom>
            <a:avLst/>
            <a:gdLst/>
            <a:ahLst/>
            <a:cxnLst/>
            <a:rect l="l" t="t" r="r" b="b"/>
            <a:pathLst>
              <a:path w="21600" h="21600" extrusionOk="0">
                <a:moveTo>
                  <a:pt x="21600" y="21600"/>
                </a:moveTo>
                <a:lnTo>
                  <a:pt x="0" y="21600"/>
                </a:lnTo>
                <a:lnTo>
                  <a:pt x="21600" y="0"/>
                </a:lnTo>
                <a:close/>
              </a:path>
            </a:pathLst>
          </a:custGeom>
          <a:gradFill>
            <a:gsLst>
              <a:gs pos="0">
                <a:schemeClr val="accent2"/>
              </a:gs>
              <a:gs pos="100000">
                <a:schemeClr val="accent1"/>
              </a:gs>
            </a:gsLst>
            <a:lin ang="0" scaled="0"/>
          </a:gra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26" name="Google Shape;226;p23"/>
          <p:cNvSpPr/>
          <p:nvPr/>
        </p:nvSpPr>
        <p:spPr>
          <a:xfrm>
            <a:off x="-2" y="4048124"/>
            <a:ext cx="1107756" cy="783432"/>
          </a:xfrm>
          <a:custGeom>
            <a:avLst/>
            <a:gdLst/>
            <a:ahLst/>
            <a:cxnLst/>
            <a:rect l="l" t="t" r="r" b="b"/>
            <a:pathLst>
              <a:path w="21600" h="21600" extrusionOk="0">
                <a:moveTo>
                  <a:pt x="0" y="20234"/>
                </a:moveTo>
                <a:lnTo>
                  <a:pt x="0" y="21600"/>
                </a:lnTo>
                <a:lnTo>
                  <a:pt x="21600" y="0"/>
                </a:lnTo>
                <a:close/>
              </a:path>
            </a:pathLst>
          </a:custGeom>
          <a:solidFill>
            <a:schemeClr val="dk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27" name="Google Shape;227;p23"/>
          <p:cNvSpPr/>
          <p:nvPr/>
        </p:nvSpPr>
        <p:spPr>
          <a:xfrm>
            <a:off x="-2" y="4342923"/>
            <a:ext cx="1047276" cy="752490"/>
          </a:xfrm>
          <a:custGeom>
            <a:avLst/>
            <a:gdLst/>
            <a:ahLst/>
            <a:cxnLst/>
            <a:rect l="l" t="t" r="r" b="b"/>
            <a:pathLst>
              <a:path w="21600" h="21600" extrusionOk="0">
                <a:moveTo>
                  <a:pt x="0" y="19563"/>
                </a:moveTo>
                <a:lnTo>
                  <a:pt x="0" y="21600"/>
                </a:lnTo>
                <a:lnTo>
                  <a:pt x="21600" y="0"/>
                </a:lnTo>
                <a:close/>
              </a:path>
            </a:pathLst>
          </a:custGeom>
          <a:solidFill>
            <a:schemeClr val="dk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28" name="Google Shape;228;p23"/>
          <p:cNvSpPr/>
          <p:nvPr/>
        </p:nvSpPr>
        <p:spPr>
          <a:xfrm>
            <a:off x="-1" y="3853337"/>
            <a:ext cx="1089180" cy="791532"/>
          </a:xfrm>
          <a:custGeom>
            <a:avLst/>
            <a:gdLst/>
            <a:ahLst/>
            <a:cxnLst/>
            <a:rect l="l" t="t" r="r" b="b"/>
            <a:pathLst>
              <a:path w="21600" h="21600" extrusionOk="0">
                <a:moveTo>
                  <a:pt x="0" y="19131"/>
                </a:moveTo>
                <a:lnTo>
                  <a:pt x="0" y="21600"/>
                </a:lnTo>
                <a:lnTo>
                  <a:pt x="21600" y="0"/>
                </a:lnTo>
                <a:close/>
              </a:path>
            </a:pathLst>
          </a:custGeom>
          <a:solidFill>
            <a:schemeClr val="dk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29" name="Google Shape;229;p23"/>
          <p:cNvSpPr/>
          <p:nvPr/>
        </p:nvSpPr>
        <p:spPr>
          <a:xfrm>
            <a:off x="475" y="3951921"/>
            <a:ext cx="816318" cy="585306"/>
          </a:xfrm>
          <a:custGeom>
            <a:avLst/>
            <a:gdLst/>
            <a:ahLst/>
            <a:cxnLst/>
            <a:rect l="l" t="t" r="r" b="b"/>
            <a:pathLst>
              <a:path w="21600" h="21600" extrusionOk="0">
                <a:moveTo>
                  <a:pt x="21600" y="0"/>
                </a:moveTo>
                <a:lnTo>
                  <a:pt x="0" y="18911"/>
                </a:lnTo>
                <a:lnTo>
                  <a:pt x="0" y="21600"/>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30" name="Google Shape;230;p23"/>
          <p:cNvSpPr/>
          <p:nvPr/>
        </p:nvSpPr>
        <p:spPr>
          <a:xfrm>
            <a:off x="-1" y="4626292"/>
            <a:ext cx="333828" cy="250992"/>
          </a:xfrm>
          <a:custGeom>
            <a:avLst/>
            <a:gdLst/>
            <a:ahLst/>
            <a:cxnLst/>
            <a:rect l="l" t="t" r="r" b="b"/>
            <a:pathLst>
              <a:path w="21600" h="21600" extrusionOk="0">
                <a:moveTo>
                  <a:pt x="0" y="17829"/>
                </a:moveTo>
                <a:lnTo>
                  <a:pt x="0" y="21600"/>
                </a:lnTo>
                <a:lnTo>
                  <a:pt x="21600" y="0"/>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31" name="Google Shape;231;p23"/>
          <p:cNvSpPr/>
          <p:nvPr/>
        </p:nvSpPr>
        <p:spPr>
          <a:xfrm>
            <a:off x="188593" y="4570094"/>
            <a:ext cx="868698" cy="573426"/>
          </a:xfrm>
          <a:custGeom>
            <a:avLst/>
            <a:gdLst/>
            <a:ahLst/>
            <a:cxnLst/>
            <a:rect l="l" t="t" r="r" b="b"/>
            <a:pathLst>
              <a:path w="21600" h="21600" extrusionOk="0">
                <a:moveTo>
                  <a:pt x="0" y="21600"/>
                </a:moveTo>
                <a:lnTo>
                  <a:pt x="995" y="21600"/>
                </a:lnTo>
                <a:lnTo>
                  <a:pt x="21600" y="0"/>
                </a:lnTo>
                <a:close/>
              </a:path>
            </a:pathLst>
          </a:custGeom>
          <a:solidFill>
            <a:schemeClr val="dk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32" name="Google Shape;232;p23"/>
          <p:cNvSpPr/>
          <p:nvPr/>
        </p:nvSpPr>
        <p:spPr>
          <a:xfrm>
            <a:off x="293845" y="4740592"/>
            <a:ext cx="611010" cy="402894"/>
          </a:xfrm>
          <a:custGeom>
            <a:avLst/>
            <a:gdLst/>
            <a:ahLst/>
            <a:cxnLst/>
            <a:rect l="l" t="t" r="r" b="b"/>
            <a:pathLst>
              <a:path w="21600" h="21600" extrusionOk="0">
                <a:moveTo>
                  <a:pt x="21600" y="0"/>
                </a:moveTo>
                <a:lnTo>
                  <a:pt x="0" y="21600"/>
                </a:lnTo>
                <a:lnTo>
                  <a:pt x="1532" y="21600"/>
                </a:lnTo>
                <a:close/>
              </a:path>
            </a:pathLst>
          </a:custGeom>
          <a:solidFill>
            <a:schemeClr val="dk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33" name="Google Shape;233;p23"/>
          <p:cNvSpPr/>
          <p:nvPr/>
        </p:nvSpPr>
        <p:spPr>
          <a:xfrm>
            <a:off x="43813" y="4886800"/>
            <a:ext cx="445284" cy="256716"/>
          </a:xfrm>
          <a:custGeom>
            <a:avLst/>
            <a:gdLst/>
            <a:ahLst/>
            <a:cxnLst/>
            <a:rect l="l" t="t" r="r" b="b"/>
            <a:pathLst>
              <a:path w="21600" h="21600" extrusionOk="0">
                <a:moveTo>
                  <a:pt x="0" y="21600"/>
                </a:moveTo>
                <a:lnTo>
                  <a:pt x="6099" y="21600"/>
                </a:lnTo>
                <a:lnTo>
                  <a:pt x="21600" y="0"/>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34" name="Google Shape;234;p23"/>
          <p:cNvSpPr/>
          <p:nvPr/>
        </p:nvSpPr>
        <p:spPr>
          <a:xfrm>
            <a:off x="-2" y="3945254"/>
            <a:ext cx="1460160" cy="1026810"/>
          </a:xfrm>
          <a:custGeom>
            <a:avLst/>
            <a:gdLst/>
            <a:ahLst/>
            <a:cxnLst/>
            <a:rect l="l" t="t" r="r" b="b"/>
            <a:pathLst>
              <a:path w="21600" h="21600" extrusionOk="0">
                <a:moveTo>
                  <a:pt x="0" y="20458"/>
                </a:moveTo>
                <a:lnTo>
                  <a:pt x="0" y="21600"/>
                </a:lnTo>
                <a:lnTo>
                  <a:pt x="21600" y="0"/>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35" name="Google Shape;235;p23"/>
          <p:cNvSpPr/>
          <p:nvPr/>
        </p:nvSpPr>
        <p:spPr>
          <a:xfrm>
            <a:off x="8547257" y="-2"/>
            <a:ext cx="561492" cy="355266"/>
          </a:xfrm>
          <a:custGeom>
            <a:avLst/>
            <a:gdLst/>
            <a:ahLst/>
            <a:cxnLst/>
            <a:rect l="l" t="t" r="r" b="b"/>
            <a:pathLst>
              <a:path w="21600" h="21600" extrusionOk="0">
                <a:moveTo>
                  <a:pt x="0" y="21600"/>
                </a:moveTo>
                <a:lnTo>
                  <a:pt x="21600" y="0"/>
                </a:lnTo>
                <a:lnTo>
                  <a:pt x="19182"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36" name="Google Shape;236;p23"/>
          <p:cNvSpPr/>
          <p:nvPr/>
        </p:nvSpPr>
        <p:spPr>
          <a:xfrm>
            <a:off x="7209472" y="-2"/>
            <a:ext cx="1714014" cy="1120608"/>
          </a:xfrm>
          <a:custGeom>
            <a:avLst/>
            <a:gdLst/>
            <a:ahLst/>
            <a:cxnLst/>
            <a:rect l="l" t="t" r="r" b="b"/>
            <a:pathLst>
              <a:path w="21600" h="21600" extrusionOk="0">
                <a:moveTo>
                  <a:pt x="0" y="21600"/>
                </a:moveTo>
                <a:lnTo>
                  <a:pt x="21600" y="0"/>
                </a:lnTo>
                <a:lnTo>
                  <a:pt x="20448"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37" name="Google Shape;237;p23"/>
          <p:cNvSpPr/>
          <p:nvPr/>
        </p:nvSpPr>
        <p:spPr>
          <a:xfrm>
            <a:off x="7199947" y="-1"/>
            <a:ext cx="782460" cy="454842"/>
          </a:xfrm>
          <a:custGeom>
            <a:avLst/>
            <a:gdLst/>
            <a:ahLst/>
            <a:cxnLst/>
            <a:rect l="l" t="t" r="r" b="b"/>
            <a:pathLst>
              <a:path w="21600" h="21600" extrusionOk="0">
                <a:moveTo>
                  <a:pt x="16262" y="0"/>
                </a:moveTo>
                <a:lnTo>
                  <a:pt x="0" y="21600"/>
                </a:lnTo>
                <a:lnTo>
                  <a:pt x="21600" y="0"/>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38" name="Google Shape;238;p23"/>
          <p:cNvSpPr/>
          <p:nvPr/>
        </p:nvSpPr>
        <p:spPr>
          <a:xfrm>
            <a:off x="8238172" y="65244"/>
            <a:ext cx="905850" cy="637686"/>
          </a:xfrm>
          <a:custGeom>
            <a:avLst/>
            <a:gdLst/>
            <a:ahLst/>
            <a:cxnLst/>
            <a:rect l="l" t="t" r="r" b="b"/>
            <a:pathLst>
              <a:path w="21600" h="21600" extrusionOk="0">
                <a:moveTo>
                  <a:pt x="21600" y="1920"/>
                </a:moveTo>
                <a:lnTo>
                  <a:pt x="21600" y="0"/>
                </a:lnTo>
                <a:lnTo>
                  <a:pt x="0" y="21600"/>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39" name="Google Shape;239;p23"/>
          <p:cNvSpPr/>
          <p:nvPr/>
        </p:nvSpPr>
        <p:spPr>
          <a:xfrm>
            <a:off x="7732870" y="-1"/>
            <a:ext cx="1080594" cy="681048"/>
          </a:xfrm>
          <a:custGeom>
            <a:avLst/>
            <a:gdLst/>
            <a:ahLst/>
            <a:cxnLst/>
            <a:rect l="l" t="t" r="r" b="b"/>
            <a:pathLst>
              <a:path w="21600" h="21600" extrusionOk="0">
                <a:moveTo>
                  <a:pt x="21600" y="0"/>
                </a:moveTo>
                <a:lnTo>
                  <a:pt x="19030" y="0"/>
                </a:lnTo>
                <a:lnTo>
                  <a:pt x="0" y="21600"/>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40" name="Google Shape;240;p23"/>
          <p:cNvSpPr/>
          <p:nvPr/>
        </p:nvSpPr>
        <p:spPr>
          <a:xfrm>
            <a:off x="8116251" y="234313"/>
            <a:ext cx="1027728" cy="731538"/>
          </a:xfrm>
          <a:custGeom>
            <a:avLst/>
            <a:gdLst/>
            <a:ahLst/>
            <a:cxnLst/>
            <a:rect l="l" t="t" r="r" b="b"/>
            <a:pathLst>
              <a:path w="21600" h="21600" extrusionOk="0">
                <a:moveTo>
                  <a:pt x="0" y="21600"/>
                </a:moveTo>
                <a:lnTo>
                  <a:pt x="21600" y="2377"/>
                </a:lnTo>
                <a:lnTo>
                  <a:pt x="21600"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41" name="Google Shape;241;p23"/>
          <p:cNvSpPr/>
          <p:nvPr/>
        </p:nvSpPr>
        <p:spPr>
          <a:xfrm>
            <a:off x="8783001" y="741520"/>
            <a:ext cx="360990" cy="251478"/>
          </a:xfrm>
          <a:custGeom>
            <a:avLst/>
            <a:gdLst/>
            <a:ahLst/>
            <a:cxnLst/>
            <a:rect l="l" t="t" r="r" b="b"/>
            <a:pathLst>
              <a:path w="21600" h="21600" extrusionOk="0">
                <a:moveTo>
                  <a:pt x="21600" y="1514"/>
                </a:moveTo>
                <a:lnTo>
                  <a:pt x="21600" y="0"/>
                </a:lnTo>
                <a:lnTo>
                  <a:pt x="0" y="21600"/>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42" name="Google Shape;242;p23"/>
          <p:cNvSpPr/>
          <p:nvPr/>
        </p:nvSpPr>
        <p:spPr>
          <a:xfrm>
            <a:off x="7926228" y="-1"/>
            <a:ext cx="173826" cy="112860"/>
          </a:xfrm>
          <a:custGeom>
            <a:avLst/>
            <a:gdLst/>
            <a:ahLst/>
            <a:cxnLst/>
            <a:rect l="l" t="t" r="r" b="b"/>
            <a:pathLst>
              <a:path w="21600" h="21600" extrusionOk="0">
                <a:moveTo>
                  <a:pt x="0" y="21600"/>
                </a:moveTo>
                <a:lnTo>
                  <a:pt x="21600" y="0"/>
                </a:lnTo>
                <a:lnTo>
                  <a:pt x="20061"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43" name="Google Shape;243;p23"/>
          <p:cNvSpPr/>
          <p:nvPr/>
        </p:nvSpPr>
        <p:spPr>
          <a:xfrm>
            <a:off x="7222331" y="-2"/>
            <a:ext cx="1309662" cy="849150"/>
          </a:xfrm>
          <a:custGeom>
            <a:avLst/>
            <a:gdLst/>
            <a:ahLst/>
            <a:cxnLst/>
            <a:rect l="l" t="t" r="r" b="b"/>
            <a:pathLst>
              <a:path w="21600" h="21600" extrusionOk="0">
                <a:moveTo>
                  <a:pt x="0" y="21600"/>
                </a:moveTo>
                <a:lnTo>
                  <a:pt x="21600" y="0"/>
                </a:lnTo>
                <a:lnTo>
                  <a:pt x="20092"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44" name="Google Shape;244;p23"/>
          <p:cNvSpPr/>
          <p:nvPr/>
        </p:nvSpPr>
        <p:spPr>
          <a:xfrm>
            <a:off x="7729537" y="-2"/>
            <a:ext cx="507222" cy="328158"/>
          </a:xfrm>
          <a:custGeom>
            <a:avLst/>
            <a:gdLst/>
            <a:ahLst/>
            <a:cxnLst/>
            <a:rect l="l" t="t" r="r" b="b"/>
            <a:pathLst>
              <a:path w="21600" h="21600" extrusionOk="0">
                <a:moveTo>
                  <a:pt x="0" y="21600"/>
                </a:moveTo>
                <a:lnTo>
                  <a:pt x="21600" y="0"/>
                </a:lnTo>
                <a:lnTo>
                  <a:pt x="20586" y="0"/>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grpSp>
        <p:nvGrpSpPr>
          <p:cNvPr id="245" name="Google Shape;245;p23"/>
          <p:cNvGrpSpPr/>
          <p:nvPr/>
        </p:nvGrpSpPr>
        <p:grpSpPr>
          <a:xfrm>
            <a:off x="6677976" y="4591049"/>
            <a:ext cx="872008" cy="585306"/>
            <a:chOff x="6677976" y="4591049"/>
            <a:chExt cx="872008" cy="585306"/>
          </a:xfrm>
        </p:grpSpPr>
        <p:sp>
          <p:nvSpPr>
            <p:cNvPr id="246" name="Google Shape;246;p23"/>
            <p:cNvSpPr/>
            <p:nvPr/>
          </p:nvSpPr>
          <p:spPr>
            <a:xfrm>
              <a:off x="6780370" y="5103494"/>
              <a:ext cx="41904" cy="36666"/>
            </a:xfrm>
            <a:custGeom>
              <a:avLst/>
              <a:gdLst/>
              <a:ahLst/>
              <a:cxnLst/>
              <a:rect l="l" t="t" r="r" b="b"/>
              <a:pathLst>
                <a:path w="21600" h="21600" extrusionOk="0">
                  <a:moveTo>
                    <a:pt x="10555"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47" name="Google Shape;247;p23"/>
            <p:cNvSpPr/>
            <p:nvPr/>
          </p:nvSpPr>
          <p:spPr>
            <a:xfrm>
              <a:off x="6746556" y="5048725"/>
              <a:ext cx="41904" cy="36666"/>
            </a:xfrm>
            <a:custGeom>
              <a:avLst/>
              <a:gdLst/>
              <a:ahLst/>
              <a:cxnLst/>
              <a:rect l="l" t="t" r="r" b="b"/>
              <a:pathLst>
                <a:path w="21600" h="21600" extrusionOk="0">
                  <a:moveTo>
                    <a:pt x="10555"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48" name="Google Shape;248;p23"/>
            <p:cNvSpPr/>
            <p:nvPr/>
          </p:nvSpPr>
          <p:spPr>
            <a:xfrm>
              <a:off x="6712267" y="4994433"/>
              <a:ext cx="41904" cy="36666"/>
            </a:xfrm>
            <a:custGeom>
              <a:avLst/>
              <a:gdLst/>
              <a:ahLst/>
              <a:cxnLst/>
              <a:rect l="l" t="t" r="r" b="b"/>
              <a:pathLst>
                <a:path w="21600" h="21600" extrusionOk="0">
                  <a:moveTo>
                    <a:pt x="10555"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49" name="Google Shape;249;p23"/>
            <p:cNvSpPr/>
            <p:nvPr/>
          </p:nvSpPr>
          <p:spPr>
            <a:xfrm>
              <a:off x="6677976" y="4939664"/>
              <a:ext cx="41904" cy="36666"/>
            </a:xfrm>
            <a:custGeom>
              <a:avLst/>
              <a:gdLst/>
              <a:ahLst/>
              <a:cxnLst/>
              <a:rect l="l" t="t" r="r" b="b"/>
              <a:pathLst>
                <a:path w="21600" h="21600" extrusionOk="0">
                  <a:moveTo>
                    <a:pt x="10555"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50" name="Google Shape;250;p23"/>
            <p:cNvSpPr/>
            <p:nvPr/>
          </p:nvSpPr>
          <p:spPr>
            <a:xfrm>
              <a:off x="6865143" y="5125879"/>
              <a:ext cx="41904" cy="36666"/>
            </a:xfrm>
            <a:custGeom>
              <a:avLst/>
              <a:gdLst/>
              <a:ahLst/>
              <a:cxnLst/>
              <a:rect l="l" t="t" r="r" b="b"/>
              <a:pathLst>
                <a:path w="21600" h="21600" extrusionOk="0">
                  <a:moveTo>
                    <a:pt x="10555"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51" name="Google Shape;251;p23"/>
            <p:cNvSpPr/>
            <p:nvPr/>
          </p:nvSpPr>
          <p:spPr>
            <a:xfrm>
              <a:off x="6831329" y="5071586"/>
              <a:ext cx="41904" cy="36666"/>
            </a:xfrm>
            <a:custGeom>
              <a:avLst/>
              <a:gdLst/>
              <a:ahLst/>
              <a:cxnLst/>
              <a:rect l="l" t="t" r="r" b="b"/>
              <a:pathLst>
                <a:path w="21600" h="21600" extrusionOk="0">
                  <a:moveTo>
                    <a:pt x="10309"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52" name="Google Shape;252;p23"/>
            <p:cNvSpPr/>
            <p:nvPr/>
          </p:nvSpPr>
          <p:spPr>
            <a:xfrm>
              <a:off x="6797038" y="5017294"/>
              <a:ext cx="41904" cy="36666"/>
            </a:xfrm>
            <a:custGeom>
              <a:avLst/>
              <a:gdLst/>
              <a:ahLst/>
              <a:cxnLst/>
              <a:rect l="l" t="t" r="r" b="b"/>
              <a:pathLst>
                <a:path w="21600" h="21600" extrusionOk="0">
                  <a:moveTo>
                    <a:pt x="10555"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53" name="Google Shape;253;p23"/>
            <p:cNvSpPr/>
            <p:nvPr/>
          </p:nvSpPr>
          <p:spPr>
            <a:xfrm>
              <a:off x="6762749" y="4962525"/>
              <a:ext cx="41904" cy="36666"/>
            </a:xfrm>
            <a:custGeom>
              <a:avLst/>
              <a:gdLst/>
              <a:ahLst/>
              <a:cxnLst/>
              <a:rect l="l" t="t" r="r" b="b"/>
              <a:pathLst>
                <a:path w="21600" h="21600" extrusionOk="0">
                  <a:moveTo>
                    <a:pt x="10555"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54" name="Google Shape;254;p23"/>
            <p:cNvSpPr/>
            <p:nvPr/>
          </p:nvSpPr>
          <p:spPr>
            <a:xfrm>
              <a:off x="6728935" y="4908232"/>
              <a:ext cx="41904" cy="36666"/>
            </a:xfrm>
            <a:custGeom>
              <a:avLst/>
              <a:gdLst/>
              <a:ahLst/>
              <a:cxnLst/>
              <a:rect l="l" t="t" r="r" b="b"/>
              <a:pathLst>
                <a:path w="21600" h="21600" extrusionOk="0">
                  <a:moveTo>
                    <a:pt x="10309"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55" name="Google Shape;255;p23"/>
            <p:cNvSpPr/>
            <p:nvPr/>
          </p:nvSpPr>
          <p:spPr>
            <a:xfrm>
              <a:off x="6916101" y="5094445"/>
              <a:ext cx="41904" cy="36666"/>
            </a:xfrm>
            <a:custGeom>
              <a:avLst/>
              <a:gdLst/>
              <a:ahLst/>
              <a:cxnLst/>
              <a:rect l="l" t="t" r="r" b="b"/>
              <a:pathLst>
                <a:path w="21600" h="21600" extrusionOk="0">
                  <a:moveTo>
                    <a:pt x="10309"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56" name="Google Shape;256;p23"/>
            <p:cNvSpPr/>
            <p:nvPr/>
          </p:nvSpPr>
          <p:spPr>
            <a:xfrm>
              <a:off x="6881812" y="5039677"/>
              <a:ext cx="41904" cy="36666"/>
            </a:xfrm>
            <a:custGeom>
              <a:avLst/>
              <a:gdLst/>
              <a:ahLst/>
              <a:cxnLst/>
              <a:rect l="l" t="t" r="r" b="b"/>
              <a:pathLst>
                <a:path w="21600" h="21600" extrusionOk="0">
                  <a:moveTo>
                    <a:pt x="10555"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57" name="Google Shape;257;p23"/>
            <p:cNvSpPr/>
            <p:nvPr/>
          </p:nvSpPr>
          <p:spPr>
            <a:xfrm>
              <a:off x="6847522" y="4985385"/>
              <a:ext cx="41904" cy="36666"/>
            </a:xfrm>
            <a:custGeom>
              <a:avLst/>
              <a:gdLst/>
              <a:ahLst/>
              <a:cxnLst/>
              <a:rect l="l" t="t" r="r" b="b"/>
              <a:pathLst>
                <a:path w="21600" h="21600" extrusionOk="0">
                  <a:moveTo>
                    <a:pt x="10555"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58" name="Google Shape;258;p23"/>
            <p:cNvSpPr/>
            <p:nvPr/>
          </p:nvSpPr>
          <p:spPr>
            <a:xfrm>
              <a:off x="6813231" y="4931092"/>
              <a:ext cx="41904" cy="36666"/>
            </a:xfrm>
            <a:custGeom>
              <a:avLst/>
              <a:gdLst/>
              <a:ahLst/>
              <a:cxnLst/>
              <a:rect l="l" t="t" r="r" b="b"/>
              <a:pathLst>
                <a:path w="21600" h="21600" extrusionOk="0">
                  <a:moveTo>
                    <a:pt x="10555"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59" name="Google Shape;259;p23"/>
            <p:cNvSpPr/>
            <p:nvPr/>
          </p:nvSpPr>
          <p:spPr>
            <a:xfrm>
              <a:off x="6779418" y="4876324"/>
              <a:ext cx="41904" cy="36666"/>
            </a:xfrm>
            <a:custGeom>
              <a:avLst/>
              <a:gdLst/>
              <a:ahLst/>
              <a:cxnLst/>
              <a:rect l="l" t="t" r="r" b="b"/>
              <a:pathLst>
                <a:path w="21600" h="21600" extrusionOk="0">
                  <a:moveTo>
                    <a:pt x="10555"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60" name="Google Shape;260;p23"/>
            <p:cNvSpPr/>
            <p:nvPr/>
          </p:nvSpPr>
          <p:spPr>
            <a:xfrm>
              <a:off x="7000874" y="5117306"/>
              <a:ext cx="41904" cy="36666"/>
            </a:xfrm>
            <a:custGeom>
              <a:avLst/>
              <a:gdLst/>
              <a:ahLst/>
              <a:cxnLst/>
              <a:rect l="l" t="t" r="r" b="b"/>
              <a:pathLst>
                <a:path w="21600" h="21600" extrusionOk="0">
                  <a:moveTo>
                    <a:pt x="10309"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61" name="Google Shape;261;p23"/>
            <p:cNvSpPr/>
            <p:nvPr/>
          </p:nvSpPr>
          <p:spPr>
            <a:xfrm>
              <a:off x="6966584" y="5062538"/>
              <a:ext cx="41904" cy="36666"/>
            </a:xfrm>
            <a:custGeom>
              <a:avLst/>
              <a:gdLst/>
              <a:ahLst/>
              <a:cxnLst/>
              <a:rect l="l" t="t" r="r" b="b"/>
              <a:pathLst>
                <a:path w="21600" h="21600" extrusionOk="0">
                  <a:moveTo>
                    <a:pt x="10555"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62" name="Google Shape;262;p23"/>
            <p:cNvSpPr/>
            <p:nvPr/>
          </p:nvSpPr>
          <p:spPr>
            <a:xfrm>
              <a:off x="6932293" y="5008244"/>
              <a:ext cx="41904" cy="36666"/>
            </a:xfrm>
            <a:custGeom>
              <a:avLst/>
              <a:gdLst/>
              <a:ahLst/>
              <a:cxnLst/>
              <a:rect l="l" t="t" r="r" b="b"/>
              <a:pathLst>
                <a:path w="21600" h="21600" extrusionOk="0">
                  <a:moveTo>
                    <a:pt x="10555"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63" name="Google Shape;263;p23"/>
            <p:cNvSpPr/>
            <p:nvPr/>
          </p:nvSpPr>
          <p:spPr>
            <a:xfrm>
              <a:off x="6898004" y="4953475"/>
              <a:ext cx="41904" cy="36666"/>
            </a:xfrm>
            <a:custGeom>
              <a:avLst/>
              <a:gdLst/>
              <a:ahLst/>
              <a:cxnLst/>
              <a:rect l="l" t="t" r="r" b="b"/>
              <a:pathLst>
                <a:path w="21600" h="21600" extrusionOk="0">
                  <a:moveTo>
                    <a:pt x="10555"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64" name="Google Shape;264;p23"/>
            <p:cNvSpPr/>
            <p:nvPr/>
          </p:nvSpPr>
          <p:spPr>
            <a:xfrm>
              <a:off x="6864190" y="4899183"/>
              <a:ext cx="41904" cy="36666"/>
            </a:xfrm>
            <a:custGeom>
              <a:avLst/>
              <a:gdLst/>
              <a:ahLst/>
              <a:cxnLst/>
              <a:rect l="l" t="t" r="r" b="b"/>
              <a:pathLst>
                <a:path w="21600" h="21600" extrusionOk="0">
                  <a:moveTo>
                    <a:pt x="10309"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65" name="Google Shape;265;p23"/>
            <p:cNvSpPr/>
            <p:nvPr/>
          </p:nvSpPr>
          <p:spPr>
            <a:xfrm>
              <a:off x="6829900" y="4844891"/>
              <a:ext cx="41904" cy="36666"/>
            </a:xfrm>
            <a:custGeom>
              <a:avLst/>
              <a:gdLst/>
              <a:ahLst/>
              <a:cxnLst/>
              <a:rect l="l" t="t" r="r" b="b"/>
              <a:pathLst>
                <a:path w="21600" h="21600" extrusionOk="0">
                  <a:moveTo>
                    <a:pt x="10555"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66" name="Google Shape;266;p23"/>
            <p:cNvSpPr/>
            <p:nvPr/>
          </p:nvSpPr>
          <p:spPr>
            <a:xfrm>
              <a:off x="7085647" y="5139689"/>
              <a:ext cx="41904" cy="36666"/>
            </a:xfrm>
            <a:custGeom>
              <a:avLst/>
              <a:gdLst/>
              <a:ahLst/>
              <a:cxnLst/>
              <a:rect l="l" t="t" r="r" b="b"/>
              <a:pathLst>
                <a:path w="21600" h="21600" extrusionOk="0">
                  <a:moveTo>
                    <a:pt x="10309"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67" name="Google Shape;267;p23"/>
            <p:cNvSpPr/>
            <p:nvPr/>
          </p:nvSpPr>
          <p:spPr>
            <a:xfrm>
              <a:off x="7051356" y="5085397"/>
              <a:ext cx="41904" cy="36666"/>
            </a:xfrm>
            <a:custGeom>
              <a:avLst/>
              <a:gdLst/>
              <a:ahLst/>
              <a:cxnLst/>
              <a:rect l="l" t="t" r="r" b="b"/>
              <a:pathLst>
                <a:path w="21600" h="21600" extrusionOk="0">
                  <a:moveTo>
                    <a:pt x="10555"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68" name="Google Shape;268;p23"/>
            <p:cNvSpPr/>
            <p:nvPr/>
          </p:nvSpPr>
          <p:spPr>
            <a:xfrm>
              <a:off x="7017067" y="5031105"/>
              <a:ext cx="41904" cy="36666"/>
            </a:xfrm>
            <a:custGeom>
              <a:avLst/>
              <a:gdLst/>
              <a:ahLst/>
              <a:cxnLst/>
              <a:rect l="l" t="t" r="r" b="b"/>
              <a:pathLst>
                <a:path w="21600" h="21600" extrusionOk="0">
                  <a:moveTo>
                    <a:pt x="10555"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69" name="Google Shape;269;p23"/>
            <p:cNvSpPr/>
            <p:nvPr/>
          </p:nvSpPr>
          <p:spPr>
            <a:xfrm>
              <a:off x="6982776" y="4976336"/>
              <a:ext cx="41904" cy="36666"/>
            </a:xfrm>
            <a:custGeom>
              <a:avLst/>
              <a:gdLst/>
              <a:ahLst/>
              <a:cxnLst/>
              <a:rect l="l" t="t" r="r" b="b"/>
              <a:pathLst>
                <a:path w="21600" h="21600" extrusionOk="0">
                  <a:moveTo>
                    <a:pt x="10555"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70" name="Google Shape;270;p23"/>
            <p:cNvSpPr/>
            <p:nvPr/>
          </p:nvSpPr>
          <p:spPr>
            <a:xfrm>
              <a:off x="6948962" y="4922044"/>
              <a:ext cx="41904" cy="36666"/>
            </a:xfrm>
            <a:custGeom>
              <a:avLst/>
              <a:gdLst/>
              <a:ahLst/>
              <a:cxnLst/>
              <a:rect l="l" t="t" r="r" b="b"/>
              <a:pathLst>
                <a:path w="21600" h="21600" extrusionOk="0">
                  <a:moveTo>
                    <a:pt x="10309"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71" name="Google Shape;271;p23"/>
            <p:cNvSpPr/>
            <p:nvPr/>
          </p:nvSpPr>
          <p:spPr>
            <a:xfrm>
              <a:off x="6914673" y="4867275"/>
              <a:ext cx="41904" cy="36666"/>
            </a:xfrm>
            <a:custGeom>
              <a:avLst/>
              <a:gdLst/>
              <a:ahLst/>
              <a:cxnLst/>
              <a:rect l="l" t="t" r="r" b="b"/>
              <a:pathLst>
                <a:path w="21600" h="21600" extrusionOk="0">
                  <a:moveTo>
                    <a:pt x="10555"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72" name="Google Shape;272;p23"/>
            <p:cNvSpPr/>
            <p:nvPr/>
          </p:nvSpPr>
          <p:spPr>
            <a:xfrm>
              <a:off x="6880382" y="4812982"/>
              <a:ext cx="41904" cy="36666"/>
            </a:xfrm>
            <a:custGeom>
              <a:avLst/>
              <a:gdLst/>
              <a:ahLst/>
              <a:cxnLst/>
              <a:rect l="l" t="t" r="r" b="b"/>
              <a:pathLst>
                <a:path w="21600" h="21600" extrusionOk="0">
                  <a:moveTo>
                    <a:pt x="10555"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73" name="Google Shape;273;p23"/>
            <p:cNvSpPr/>
            <p:nvPr/>
          </p:nvSpPr>
          <p:spPr>
            <a:xfrm>
              <a:off x="7136129" y="5108257"/>
              <a:ext cx="41904" cy="36666"/>
            </a:xfrm>
            <a:custGeom>
              <a:avLst/>
              <a:gdLst/>
              <a:ahLst/>
              <a:cxnLst/>
              <a:rect l="l" t="t" r="r" b="b"/>
              <a:pathLst>
                <a:path w="21600" h="21600" extrusionOk="0">
                  <a:moveTo>
                    <a:pt x="10555"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74" name="Google Shape;274;p23"/>
            <p:cNvSpPr/>
            <p:nvPr/>
          </p:nvSpPr>
          <p:spPr>
            <a:xfrm>
              <a:off x="7101838" y="5053488"/>
              <a:ext cx="41904" cy="36666"/>
            </a:xfrm>
            <a:custGeom>
              <a:avLst/>
              <a:gdLst/>
              <a:ahLst/>
              <a:cxnLst/>
              <a:rect l="l" t="t" r="r" b="b"/>
              <a:pathLst>
                <a:path w="21600" h="21600" extrusionOk="0">
                  <a:moveTo>
                    <a:pt x="10555"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75" name="Google Shape;275;p23"/>
            <p:cNvSpPr/>
            <p:nvPr/>
          </p:nvSpPr>
          <p:spPr>
            <a:xfrm>
              <a:off x="7067549" y="4999195"/>
              <a:ext cx="41904" cy="36666"/>
            </a:xfrm>
            <a:custGeom>
              <a:avLst/>
              <a:gdLst/>
              <a:ahLst/>
              <a:cxnLst/>
              <a:rect l="l" t="t" r="r" b="b"/>
              <a:pathLst>
                <a:path w="21600" h="21600" extrusionOk="0">
                  <a:moveTo>
                    <a:pt x="10555"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76" name="Google Shape;276;p23"/>
            <p:cNvSpPr/>
            <p:nvPr/>
          </p:nvSpPr>
          <p:spPr>
            <a:xfrm>
              <a:off x="7033735" y="4944904"/>
              <a:ext cx="41904" cy="36666"/>
            </a:xfrm>
            <a:custGeom>
              <a:avLst/>
              <a:gdLst/>
              <a:ahLst/>
              <a:cxnLst/>
              <a:rect l="l" t="t" r="r" b="b"/>
              <a:pathLst>
                <a:path w="21600" h="21600" extrusionOk="0">
                  <a:moveTo>
                    <a:pt x="10309"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77" name="Google Shape;277;p23"/>
            <p:cNvSpPr/>
            <p:nvPr/>
          </p:nvSpPr>
          <p:spPr>
            <a:xfrm>
              <a:off x="6999445" y="4890135"/>
              <a:ext cx="41904" cy="36666"/>
            </a:xfrm>
            <a:custGeom>
              <a:avLst/>
              <a:gdLst/>
              <a:ahLst/>
              <a:cxnLst/>
              <a:rect l="l" t="t" r="r" b="b"/>
              <a:pathLst>
                <a:path w="21600" h="21600" extrusionOk="0">
                  <a:moveTo>
                    <a:pt x="10555"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78" name="Google Shape;278;p23"/>
            <p:cNvSpPr/>
            <p:nvPr/>
          </p:nvSpPr>
          <p:spPr>
            <a:xfrm>
              <a:off x="6965155" y="4835842"/>
              <a:ext cx="41904" cy="36666"/>
            </a:xfrm>
            <a:custGeom>
              <a:avLst/>
              <a:gdLst/>
              <a:ahLst/>
              <a:cxnLst/>
              <a:rect l="l" t="t" r="r" b="b"/>
              <a:pathLst>
                <a:path w="21600" h="21600" extrusionOk="0">
                  <a:moveTo>
                    <a:pt x="10555"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79" name="Google Shape;279;p23"/>
            <p:cNvSpPr/>
            <p:nvPr/>
          </p:nvSpPr>
          <p:spPr>
            <a:xfrm>
              <a:off x="6930865" y="4781074"/>
              <a:ext cx="41904" cy="36666"/>
            </a:xfrm>
            <a:custGeom>
              <a:avLst/>
              <a:gdLst/>
              <a:ahLst/>
              <a:cxnLst/>
              <a:rect l="l" t="t" r="r" b="b"/>
              <a:pathLst>
                <a:path w="21600" h="21600" extrusionOk="0">
                  <a:moveTo>
                    <a:pt x="10555"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80" name="Google Shape;280;p23"/>
            <p:cNvSpPr/>
            <p:nvPr/>
          </p:nvSpPr>
          <p:spPr>
            <a:xfrm>
              <a:off x="7220901" y="5130641"/>
              <a:ext cx="41904" cy="37152"/>
            </a:xfrm>
            <a:custGeom>
              <a:avLst/>
              <a:gdLst/>
              <a:ahLst/>
              <a:cxnLst/>
              <a:rect l="l" t="t" r="r" b="b"/>
              <a:pathLst>
                <a:path w="21600" h="21600" extrusionOk="0">
                  <a:moveTo>
                    <a:pt x="10309" y="0"/>
                  </a:moveTo>
                  <a:lnTo>
                    <a:pt x="0" y="21600"/>
                  </a:lnTo>
                  <a:lnTo>
                    <a:pt x="21600" y="20215"/>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81" name="Google Shape;281;p23"/>
            <p:cNvSpPr/>
            <p:nvPr/>
          </p:nvSpPr>
          <p:spPr>
            <a:xfrm>
              <a:off x="7186612" y="5076349"/>
              <a:ext cx="41904" cy="36666"/>
            </a:xfrm>
            <a:custGeom>
              <a:avLst/>
              <a:gdLst/>
              <a:ahLst/>
              <a:cxnLst/>
              <a:rect l="l" t="t" r="r" b="b"/>
              <a:pathLst>
                <a:path w="21600" h="21600" extrusionOk="0">
                  <a:moveTo>
                    <a:pt x="10555"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82" name="Google Shape;282;p23"/>
            <p:cNvSpPr/>
            <p:nvPr/>
          </p:nvSpPr>
          <p:spPr>
            <a:xfrm>
              <a:off x="7152322" y="5022056"/>
              <a:ext cx="41904" cy="36666"/>
            </a:xfrm>
            <a:custGeom>
              <a:avLst/>
              <a:gdLst/>
              <a:ahLst/>
              <a:cxnLst/>
              <a:rect l="l" t="t" r="r" b="b"/>
              <a:pathLst>
                <a:path w="21600" h="21600" extrusionOk="0">
                  <a:moveTo>
                    <a:pt x="10555"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83" name="Google Shape;283;p23"/>
            <p:cNvSpPr/>
            <p:nvPr/>
          </p:nvSpPr>
          <p:spPr>
            <a:xfrm>
              <a:off x="7118507" y="4967288"/>
              <a:ext cx="41904" cy="36666"/>
            </a:xfrm>
            <a:custGeom>
              <a:avLst/>
              <a:gdLst/>
              <a:ahLst/>
              <a:cxnLst/>
              <a:rect l="l" t="t" r="r" b="b"/>
              <a:pathLst>
                <a:path w="21600" h="21600" extrusionOk="0">
                  <a:moveTo>
                    <a:pt x="10309"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84" name="Google Shape;284;p23"/>
            <p:cNvSpPr/>
            <p:nvPr/>
          </p:nvSpPr>
          <p:spPr>
            <a:xfrm>
              <a:off x="7084218" y="4912994"/>
              <a:ext cx="41904" cy="36666"/>
            </a:xfrm>
            <a:custGeom>
              <a:avLst/>
              <a:gdLst/>
              <a:ahLst/>
              <a:cxnLst/>
              <a:rect l="l" t="t" r="r" b="b"/>
              <a:pathLst>
                <a:path w="21600" h="21600" extrusionOk="0">
                  <a:moveTo>
                    <a:pt x="10555"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85" name="Google Shape;285;p23"/>
            <p:cNvSpPr/>
            <p:nvPr/>
          </p:nvSpPr>
          <p:spPr>
            <a:xfrm>
              <a:off x="7049928" y="4858702"/>
              <a:ext cx="41904" cy="36666"/>
            </a:xfrm>
            <a:custGeom>
              <a:avLst/>
              <a:gdLst/>
              <a:ahLst/>
              <a:cxnLst/>
              <a:rect l="l" t="t" r="r" b="b"/>
              <a:pathLst>
                <a:path w="21600" h="21600" extrusionOk="0">
                  <a:moveTo>
                    <a:pt x="10555"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86" name="Google Shape;286;p23"/>
            <p:cNvSpPr/>
            <p:nvPr/>
          </p:nvSpPr>
          <p:spPr>
            <a:xfrm>
              <a:off x="7015637" y="4803934"/>
              <a:ext cx="41904" cy="36666"/>
            </a:xfrm>
            <a:custGeom>
              <a:avLst/>
              <a:gdLst/>
              <a:ahLst/>
              <a:cxnLst/>
              <a:rect l="l" t="t" r="r" b="b"/>
              <a:pathLst>
                <a:path w="21600" h="21600" extrusionOk="0">
                  <a:moveTo>
                    <a:pt x="10555"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87" name="Google Shape;287;p23"/>
            <p:cNvSpPr/>
            <p:nvPr/>
          </p:nvSpPr>
          <p:spPr>
            <a:xfrm>
              <a:off x="6981824" y="4749641"/>
              <a:ext cx="41904" cy="36666"/>
            </a:xfrm>
            <a:custGeom>
              <a:avLst/>
              <a:gdLst/>
              <a:ahLst/>
              <a:cxnLst/>
              <a:rect l="l" t="t" r="r" b="b"/>
              <a:pathLst>
                <a:path w="21600" h="21600" extrusionOk="0">
                  <a:moveTo>
                    <a:pt x="10309"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88" name="Google Shape;288;p23"/>
            <p:cNvSpPr/>
            <p:nvPr/>
          </p:nvSpPr>
          <p:spPr>
            <a:xfrm>
              <a:off x="7271384" y="5099208"/>
              <a:ext cx="41904" cy="36666"/>
            </a:xfrm>
            <a:custGeom>
              <a:avLst/>
              <a:gdLst/>
              <a:ahLst/>
              <a:cxnLst/>
              <a:rect l="l" t="t" r="r" b="b"/>
              <a:pathLst>
                <a:path w="21600" h="21600" extrusionOk="0">
                  <a:moveTo>
                    <a:pt x="10555"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89" name="Google Shape;289;p23"/>
            <p:cNvSpPr/>
            <p:nvPr/>
          </p:nvSpPr>
          <p:spPr>
            <a:xfrm>
              <a:off x="7237093" y="5044916"/>
              <a:ext cx="41904" cy="36666"/>
            </a:xfrm>
            <a:custGeom>
              <a:avLst/>
              <a:gdLst/>
              <a:ahLst/>
              <a:cxnLst/>
              <a:rect l="l" t="t" r="r" b="b"/>
              <a:pathLst>
                <a:path w="21600" h="21600" extrusionOk="0">
                  <a:moveTo>
                    <a:pt x="10555"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90" name="Google Shape;290;p23"/>
            <p:cNvSpPr/>
            <p:nvPr/>
          </p:nvSpPr>
          <p:spPr>
            <a:xfrm>
              <a:off x="7202804" y="4990147"/>
              <a:ext cx="41904" cy="36666"/>
            </a:xfrm>
            <a:custGeom>
              <a:avLst/>
              <a:gdLst/>
              <a:ahLst/>
              <a:cxnLst/>
              <a:rect l="l" t="t" r="r" b="b"/>
              <a:pathLst>
                <a:path w="21600" h="21600" extrusionOk="0">
                  <a:moveTo>
                    <a:pt x="10555"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91" name="Google Shape;291;p23"/>
            <p:cNvSpPr/>
            <p:nvPr/>
          </p:nvSpPr>
          <p:spPr>
            <a:xfrm>
              <a:off x="7168990" y="4935855"/>
              <a:ext cx="41904" cy="36666"/>
            </a:xfrm>
            <a:custGeom>
              <a:avLst/>
              <a:gdLst/>
              <a:ahLst/>
              <a:cxnLst/>
              <a:rect l="l" t="t" r="r" b="b"/>
              <a:pathLst>
                <a:path w="21600" h="21600" extrusionOk="0">
                  <a:moveTo>
                    <a:pt x="10555"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92" name="Google Shape;292;p23"/>
            <p:cNvSpPr/>
            <p:nvPr/>
          </p:nvSpPr>
          <p:spPr>
            <a:xfrm>
              <a:off x="7134700" y="4881086"/>
              <a:ext cx="41904" cy="36666"/>
            </a:xfrm>
            <a:custGeom>
              <a:avLst/>
              <a:gdLst/>
              <a:ahLst/>
              <a:cxnLst/>
              <a:rect l="l" t="t" r="r" b="b"/>
              <a:pathLst>
                <a:path w="21600" h="21600" extrusionOk="0">
                  <a:moveTo>
                    <a:pt x="10555"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93" name="Google Shape;293;p23"/>
            <p:cNvSpPr/>
            <p:nvPr/>
          </p:nvSpPr>
          <p:spPr>
            <a:xfrm>
              <a:off x="7100410" y="4826794"/>
              <a:ext cx="41904" cy="36666"/>
            </a:xfrm>
            <a:custGeom>
              <a:avLst/>
              <a:gdLst/>
              <a:ahLst/>
              <a:cxnLst/>
              <a:rect l="l" t="t" r="r" b="b"/>
              <a:pathLst>
                <a:path w="21600" h="21600" extrusionOk="0">
                  <a:moveTo>
                    <a:pt x="10555"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94" name="Google Shape;294;p23"/>
            <p:cNvSpPr/>
            <p:nvPr/>
          </p:nvSpPr>
          <p:spPr>
            <a:xfrm>
              <a:off x="7066597" y="4772501"/>
              <a:ext cx="41904" cy="36666"/>
            </a:xfrm>
            <a:custGeom>
              <a:avLst/>
              <a:gdLst/>
              <a:ahLst/>
              <a:cxnLst/>
              <a:rect l="l" t="t" r="r" b="b"/>
              <a:pathLst>
                <a:path w="21600" h="21600" extrusionOk="0">
                  <a:moveTo>
                    <a:pt x="10309"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95" name="Google Shape;295;p23"/>
            <p:cNvSpPr/>
            <p:nvPr/>
          </p:nvSpPr>
          <p:spPr>
            <a:xfrm>
              <a:off x="7032306" y="4717732"/>
              <a:ext cx="41904" cy="36666"/>
            </a:xfrm>
            <a:custGeom>
              <a:avLst/>
              <a:gdLst/>
              <a:ahLst/>
              <a:cxnLst/>
              <a:rect l="l" t="t" r="r" b="b"/>
              <a:pathLst>
                <a:path w="21600" h="21600" extrusionOk="0">
                  <a:moveTo>
                    <a:pt x="10555"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96" name="Google Shape;296;p23"/>
            <p:cNvSpPr/>
            <p:nvPr/>
          </p:nvSpPr>
          <p:spPr>
            <a:xfrm>
              <a:off x="7356156" y="5122069"/>
              <a:ext cx="41904" cy="36666"/>
            </a:xfrm>
            <a:custGeom>
              <a:avLst/>
              <a:gdLst/>
              <a:ahLst/>
              <a:cxnLst/>
              <a:rect l="l" t="t" r="r" b="b"/>
              <a:pathLst>
                <a:path w="21600" h="21600" extrusionOk="0">
                  <a:moveTo>
                    <a:pt x="10555"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97" name="Google Shape;297;p23"/>
            <p:cNvSpPr/>
            <p:nvPr/>
          </p:nvSpPr>
          <p:spPr>
            <a:xfrm>
              <a:off x="7321867" y="5067300"/>
              <a:ext cx="41904" cy="36666"/>
            </a:xfrm>
            <a:custGeom>
              <a:avLst/>
              <a:gdLst/>
              <a:ahLst/>
              <a:cxnLst/>
              <a:rect l="l" t="t" r="r" b="b"/>
              <a:pathLst>
                <a:path w="21600" h="21600" extrusionOk="0">
                  <a:moveTo>
                    <a:pt x="10555"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98" name="Google Shape;298;p23"/>
            <p:cNvSpPr/>
            <p:nvPr/>
          </p:nvSpPr>
          <p:spPr>
            <a:xfrm>
              <a:off x="7287576" y="5013007"/>
              <a:ext cx="41904" cy="36666"/>
            </a:xfrm>
            <a:custGeom>
              <a:avLst/>
              <a:gdLst/>
              <a:ahLst/>
              <a:cxnLst/>
              <a:rect l="l" t="t" r="r" b="b"/>
              <a:pathLst>
                <a:path w="21600" h="21600" extrusionOk="0">
                  <a:moveTo>
                    <a:pt x="10555"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299" name="Google Shape;299;p23"/>
            <p:cNvSpPr/>
            <p:nvPr/>
          </p:nvSpPr>
          <p:spPr>
            <a:xfrm>
              <a:off x="7253762" y="4958714"/>
              <a:ext cx="41904" cy="36666"/>
            </a:xfrm>
            <a:custGeom>
              <a:avLst/>
              <a:gdLst/>
              <a:ahLst/>
              <a:cxnLst/>
              <a:rect l="l" t="t" r="r" b="b"/>
              <a:pathLst>
                <a:path w="21600" h="21600" extrusionOk="0">
                  <a:moveTo>
                    <a:pt x="10309"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00" name="Google Shape;300;p23"/>
            <p:cNvSpPr/>
            <p:nvPr/>
          </p:nvSpPr>
          <p:spPr>
            <a:xfrm>
              <a:off x="7219473" y="4903945"/>
              <a:ext cx="41904" cy="36666"/>
            </a:xfrm>
            <a:custGeom>
              <a:avLst/>
              <a:gdLst/>
              <a:ahLst/>
              <a:cxnLst/>
              <a:rect l="l" t="t" r="r" b="b"/>
              <a:pathLst>
                <a:path w="21600" h="21600" extrusionOk="0">
                  <a:moveTo>
                    <a:pt x="10555"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01" name="Google Shape;301;p23"/>
            <p:cNvSpPr/>
            <p:nvPr/>
          </p:nvSpPr>
          <p:spPr>
            <a:xfrm>
              <a:off x="7185182" y="4849653"/>
              <a:ext cx="41904" cy="36666"/>
            </a:xfrm>
            <a:custGeom>
              <a:avLst/>
              <a:gdLst/>
              <a:ahLst/>
              <a:cxnLst/>
              <a:rect l="l" t="t" r="r" b="b"/>
              <a:pathLst>
                <a:path w="21600" h="21600" extrusionOk="0">
                  <a:moveTo>
                    <a:pt x="10555"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02" name="Google Shape;302;p23"/>
            <p:cNvSpPr/>
            <p:nvPr/>
          </p:nvSpPr>
          <p:spPr>
            <a:xfrm>
              <a:off x="7151368" y="4794884"/>
              <a:ext cx="41904" cy="36666"/>
            </a:xfrm>
            <a:custGeom>
              <a:avLst/>
              <a:gdLst/>
              <a:ahLst/>
              <a:cxnLst/>
              <a:rect l="l" t="t" r="r" b="b"/>
              <a:pathLst>
                <a:path w="21600" h="21600" extrusionOk="0">
                  <a:moveTo>
                    <a:pt x="10309"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03" name="Google Shape;303;p23"/>
            <p:cNvSpPr/>
            <p:nvPr/>
          </p:nvSpPr>
          <p:spPr>
            <a:xfrm>
              <a:off x="7117079" y="4740593"/>
              <a:ext cx="41904" cy="36666"/>
            </a:xfrm>
            <a:custGeom>
              <a:avLst/>
              <a:gdLst/>
              <a:ahLst/>
              <a:cxnLst/>
              <a:rect l="l" t="t" r="r" b="b"/>
              <a:pathLst>
                <a:path w="21600" h="21600" extrusionOk="0">
                  <a:moveTo>
                    <a:pt x="10555"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04" name="Google Shape;304;p23"/>
            <p:cNvSpPr/>
            <p:nvPr/>
          </p:nvSpPr>
          <p:spPr>
            <a:xfrm>
              <a:off x="7082788" y="4686299"/>
              <a:ext cx="41904" cy="36666"/>
            </a:xfrm>
            <a:custGeom>
              <a:avLst/>
              <a:gdLst/>
              <a:ahLst/>
              <a:cxnLst/>
              <a:rect l="l" t="t" r="r" b="b"/>
              <a:pathLst>
                <a:path w="21600" h="21600" extrusionOk="0">
                  <a:moveTo>
                    <a:pt x="10555"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05" name="Google Shape;305;p23"/>
            <p:cNvSpPr/>
            <p:nvPr/>
          </p:nvSpPr>
          <p:spPr>
            <a:xfrm>
              <a:off x="7406638" y="5090160"/>
              <a:ext cx="41904" cy="36666"/>
            </a:xfrm>
            <a:custGeom>
              <a:avLst/>
              <a:gdLst/>
              <a:ahLst/>
              <a:cxnLst/>
              <a:rect l="l" t="t" r="r" b="b"/>
              <a:pathLst>
                <a:path w="21600" h="21600" extrusionOk="0">
                  <a:moveTo>
                    <a:pt x="10555"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06" name="Google Shape;306;p23"/>
            <p:cNvSpPr/>
            <p:nvPr/>
          </p:nvSpPr>
          <p:spPr>
            <a:xfrm>
              <a:off x="7372349" y="5035867"/>
              <a:ext cx="41904" cy="36666"/>
            </a:xfrm>
            <a:custGeom>
              <a:avLst/>
              <a:gdLst/>
              <a:ahLst/>
              <a:cxnLst/>
              <a:rect l="l" t="t" r="r" b="b"/>
              <a:pathLst>
                <a:path w="21600" h="21600" extrusionOk="0">
                  <a:moveTo>
                    <a:pt x="10555"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07" name="Google Shape;307;p23"/>
            <p:cNvSpPr/>
            <p:nvPr/>
          </p:nvSpPr>
          <p:spPr>
            <a:xfrm>
              <a:off x="7338535" y="4981099"/>
              <a:ext cx="41904" cy="36666"/>
            </a:xfrm>
            <a:custGeom>
              <a:avLst/>
              <a:gdLst/>
              <a:ahLst/>
              <a:cxnLst/>
              <a:rect l="l" t="t" r="r" b="b"/>
              <a:pathLst>
                <a:path w="21600" h="21600" extrusionOk="0">
                  <a:moveTo>
                    <a:pt x="10309"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08" name="Google Shape;308;p23"/>
            <p:cNvSpPr/>
            <p:nvPr/>
          </p:nvSpPr>
          <p:spPr>
            <a:xfrm>
              <a:off x="7304245" y="4926806"/>
              <a:ext cx="41904" cy="36666"/>
            </a:xfrm>
            <a:custGeom>
              <a:avLst/>
              <a:gdLst/>
              <a:ahLst/>
              <a:cxnLst/>
              <a:rect l="l" t="t" r="r" b="b"/>
              <a:pathLst>
                <a:path w="21600" h="21600" extrusionOk="0">
                  <a:moveTo>
                    <a:pt x="10555"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09" name="Google Shape;309;p23"/>
            <p:cNvSpPr/>
            <p:nvPr/>
          </p:nvSpPr>
          <p:spPr>
            <a:xfrm>
              <a:off x="7269955" y="4872513"/>
              <a:ext cx="41904" cy="36666"/>
            </a:xfrm>
            <a:custGeom>
              <a:avLst/>
              <a:gdLst/>
              <a:ahLst/>
              <a:cxnLst/>
              <a:rect l="l" t="t" r="r" b="b"/>
              <a:pathLst>
                <a:path w="21600" h="21600" extrusionOk="0">
                  <a:moveTo>
                    <a:pt x="10555"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10" name="Google Shape;310;p23"/>
            <p:cNvSpPr/>
            <p:nvPr/>
          </p:nvSpPr>
          <p:spPr>
            <a:xfrm>
              <a:off x="7235665" y="4817744"/>
              <a:ext cx="41904" cy="36666"/>
            </a:xfrm>
            <a:custGeom>
              <a:avLst/>
              <a:gdLst/>
              <a:ahLst/>
              <a:cxnLst/>
              <a:rect l="l" t="t" r="r" b="b"/>
              <a:pathLst>
                <a:path w="21600" h="21600" extrusionOk="0">
                  <a:moveTo>
                    <a:pt x="10555"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11" name="Google Shape;311;p23"/>
            <p:cNvSpPr/>
            <p:nvPr/>
          </p:nvSpPr>
          <p:spPr>
            <a:xfrm>
              <a:off x="7201851" y="4763452"/>
              <a:ext cx="41904" cy="36666"/>
            </a:xfrm>
            <a:custGeom>
              <a:avLst/>
              <a:gdLst/>
              <a:ahLst/>
              <a:cxnLst/>
              <a:rect l="l" t="t" r="r" b="b"/>
              <a:pathLst>
                <a:path w="21600" h="21600" extrusionOk="0">
                  <a:moveTo>
                    <a:pt x="10555"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12" name="Google Shape;312;p23"/>
            <p:cNvSpPr/>
            <p:nvPr/>
          </p:nvSpPr>
          <p:spPr>
            <a:xfrm>
              <a:off x="7167562" y="4708683"/>
              <a:ext cx="41904" cy="36666"/>
            </a:xfrm>
            <a:custGeom>
              <a:avLst/>
              <a:gdLst/>
              <a:ahLst/>
              <a:cxnLst/>
              <a:rect l="l" t="t" r="r" b="b"/>
              <a:pathLst>
                <a:path w="21600" h="21600" extrusionOk="0">
                  <a:moveTo>
                    <a:pt x="10555"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13" name="Google Shape;313;p23"/>
            <p:cNvSpPr/>
            <p:nvPr/>
          </p:nvSpPr>
          <p:spPr>
            <a:xfrm>
              <a:off x="7133272" y="4654390"/>
              <a:ext cx="41904" cy="36666"/>
            </a:xfrm>
            <a:custGeom>
              <a:avLst/>
              <a:gdLst/>
              <a:ahLst/>
              <a:cxnLst/>
              <a:rect l="l" t="t" r="r" b="b"/>
              <a:pathLst>
                <a:path w="21600" h="21600" extrusionOk="0">
                  <a:moveTo>
                    <a:pt x="10555"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14" name="Google Shape;314;p23"/>
            <p:cNvSpPr/>
            <p:nvPr/>
          </p:nvSpPr>
          <p:spPr>
            <a:xfrm>
              <a:off x="7457122" y="5058250"/>
              <a:ext cx="41904" cy="37152"/>
            </a:xfrm>
            <a:custGeom>
              <a:avLst/>
              <a:gdLst/>
              <a:ahLst/>
              <a:cxnLst/>
              <a:rect l="l" t="t" r="r" b="b"/>
              <a:pathLst>
                <a:path w="21600" h="21600" extrusionOk="0">
                  <a:moveTo>
                    <a:pt x="10555" y="0"/>
                  </a:moveTo>
                  <a:lnTo>
                    <a:pt x="0" y="21600"/>
                  </a:lnTo>
                  <a:lnTo>
                    <a:pt x="21600" y="20215"/>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15" name="Google Shape;315;p23"/>
            <p:cNvSpPr/>
            <p:nvPr/>
          </p:nvSpPr>
          <p:spPr>
            <a:xfrm>
              <a:off x="7423307" y="5003958"/>
              <a:ext cx="41904" cy="36666"/>
            </a:xfrm>
            <a:custGeom>
              <a:avLst/>
              <a:gdLst/>
              <a:ahLst/>
              <a:cxnLst/>
              <a:rect l="l" t="t" r="r" b="b"/>
              <a:pathLst>
                <a:path w="21600" h="21600" extrusionOk="0">
                  <a:moveTo>
                    <a:pt x="10309"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16" name="Google Shape;316;p23"/>
            <p:cNvSpPr/>
            <p:nvPr/>
          </p:nvSpPr>
          <p:spPr>
            <a:xfrm>
              <a:off x="7389018" y="4949666"/>
              <a:ext cx="41904" cy="36666"/>
            </a:xfrm>
            <a:custGeom>
              <a:avLst/>
              <a:gdLst/>
              <a:ahLst/>
              <a:cxnLst/>
              <a:rect l="l" t="t" r="r" b="b"/>
              <a:pathLst>
                <a:path w="21600" h="21600" extrusionOk="0">
                  <a:moveTo>
                    <a:pt x="10555"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17" name="Google Shape;317;p23"/>
            <p:cNvSpPr/>
            <p:nvPr/>
          </p:nvSpPr>
          <p:spPr>
            <a:xfrm>
              <a:off x="7354728" y="4894898"/>
              <a:ext cx="41904" cy="36666"/>
            </a:xfrm>
            <a:custGeom>
              <a:avLst/>
              <a:gdLst/>
              <a:ahLst/>
              <a:cxnLst/>
              <a:rect l="l" t="t" r="r" b="b"/>
              <a:pathLst>
                <a:path w="21600" h="21600" extrusionOk="0">
                  <a:moveTo>
                    <a:pt x="10555"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18" name="Google Shape;318;p23"/>
            <p:cNvSpPr/>
            <p:nvPr/>
          </p:nvSpPr>
          <p:spPr>
            <a:xfrm>
              <a:off x="7320437" y="4840605"/>
              <a:ext cx="41904" cy="36666"/>
            </a:xfrm>
            <a:custGeom>
              <a:avLst/>
              <a:gdLst/>
              <a:ahLst/>
              <a:cxnLst/>
              <a:rect l="l" t="t" r="r" b="b"/>
              <a:pathLst>
                <a:path w="21600" h="21600" extrusionOk="0">
                  <a:moveTo>
                    <a:pt x="10555"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19" name="Google Shape;319;p23"/>
            <p:cNvSpPr/>
            <p:nvPr/>
          </p:nvSpPr>
          <p:spPr>
            <a:xfrm>
              <a:off x="7286624" y="4786313"/>
              <a:ext cx="41904" cy="36666"/>
            </a:xfrm>
            <a:custGeom>
              <a:avLst/>
              <a:gdLst/>
              <a:ahLst/>
              <a:cxnLst/>
              <a:rect l="l" t="t" r="r" b="b"/>
              <a:pathLst>
                <a:path w="21600" h="21600" extrusionOk="0">
                  <a:moveTo>
                    <a:pt x="10309"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20" name="Google Shape;320;p23"/>
            <p:cNvSpPr/>
            <p:nvPr/>
          </p:nvSpPr>
          <p:spPr>
            <a:xfrm>
              <a:off x="7252334" y="4731544"/>
              <a:ext cx="41904" cy="36666"/>
            </a:xfrm>
            <a:custGeom>
              <a:avLst/>
              <a:gdLst/>
              <a:ahLst/>
              <a:cxnLst/>
              <a:rect l="l" t="t" r="r" b="b"/>
              <a:pathLst>
                <a:path w="21600" h="21600" extrusionOk="0">
                  <a:moveTo>
                    <a:pt x="10555"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21" name="Google Shape;321;p23"/>
            <p:cNvSpPr/>
            <p:nvPr/>
          </p:nvSpPr>
          <p:spPr>
            <a:xfrm>
              <a:off x="7218043" y="4677250"/>
              <a:ext cx="41904" cy="36666"/>
            </a:xfrm>
            <a:custGeom>
              <a:avLst/>
              <a:gdLst/>
              <a:ahLst/>
              <a:cxnLst/>
              <a:rect l="l" t="t" r="r" b="b"/>
              <a:pathLst>
                <a:path w="21600" h="21600" extrusionOk="0">
                  <a:moveTo>
                    <a:pt x="10555"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22" name="Google Shape;322;p23"/>
            <p:cNvSpPr/>
            <p:nvPr/>
          </p:nvSpPr>
          <p:spPr>
            <a:xfrm>
              <a:off x="7184230" y="4622481"/>
              <a:ext cx="41904" cy="36666"/>
            </a:xfrm>
            <a:custGeom>
              <a:avLst/>
              <a:gdLst/>
              <a:ahLst/>
              <a:cxnLst/>
              <a:rect l="l" t="t" r="r" b="b"/>
              <a:pathLst>
                <a:path w="21600" h="21600" extrusionOk="0">
                  <a:moveTo>
                    <a:pt x="10309" y="0"/>
                  </a:moveTo>
                  <a:lnTo>
                    <a:pt x="0" y="21600"/>
                  </a:lnTo>
                  <a:lnTo>
                    <a:pt x="21600" y="20478"/>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23" name="Google Shape;323;p23"/>
            <p:cNvSpPr/>
            <p:nvPr/>
          </p:nvSpPr>
          <p:spPr>
            <a:xfrm>
              <a:off x="7508080" y="5026819"/>
              <a:ext cx="41904" cy="36666"/>
            </a:xfrm>
            <a:custGeom>
              <a:avLst/>
              <a:gdLst/>
              <a:ahLst/>
              <a:cxnLst/>
              <a:rect l="l" t="t" r="r" b="b"/>
              <a:pathLst>
                <a:path w="21600" h="21600" extrusionOk="0">
                  <a:moveTo>
                    <a:pt x="10309"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24" name="Google Shape;324;p23"/>
            <p:cNvSpPr/>
            <p:nvPr/>
          </p:nvSpPr>
          <p:spPr>
            <a:xfrm>
              <a:off x="7473791" y="4972525"/>
              <a:ext cx="41904" cy="36666"/>
            </a:xfrm>
            <a:custGeom>
              <a:avLst/>
              <a:gdLst/>
              <a:ahLst/>
              <a:cxnLst/>
              <a:rect l="l" t="t" r="r" b="b"/>
              <a:pathLst>
                <a:path w="21600" h="21600" extrusionOk="0">
                  <a:moveTo>
                    <a:pt x="10555"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25" name="Google Shape;325;p23"/>
            <p:cNvSpPr/>
            <p:nvPr/>
          </p:nvSpPr>
          <p:spPr>
            <a:xfrm>
              <a:off x="7439500" y="4917757"/>
              <a:ext cx="41904" cy="36666"/>
            </a:xfrm>
            <a:custGeom>
              <a:avLst/>
              <a:gdLst/>
              <a:ahLst/>
              <a:cxnLst/>
              <a:rect l="l" t="t" r="r" b="b"/>
              <a:pathLst>
                <a:path w="21600" h="21600" extrusionOk="0">
                  <a:moveTo>
                    <a:pt x="10555"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26" name="Google Shape;326;p23"/>
            <p:cNvSpPr/>
            <p:nvPr/>
          </p:nvSpPr>
          <p:spPr>
            <a:xfrm>
              <a:off x="7405210" y="4863465"/>
              <a:ext cx="41904" cy="36666"/>
            </a:xfrm>
            <a:custGeom>
              <a:avLst/>
              <a:gdLst/>
              <a:ahLst/>
              <a:cxnLst/>
              <a:rect l="l" t="t" r="r" b="b"/>
              <a:pathLst>
                <a:path w="21600" h="21600" extrusionOk="0">
                  <a:moveTo>
                    <a:pt x="10555"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27" name="Google Shape;327;p23"/>
            <p:cNvSpPr/>
            <p:nvPr/>
          </p:nvSpPr>
          <p:spPr>
            <a:xfrm>
              <a:off x="7371397" y="4808696"/>
              <a:ext cx="41904" cy="36666"/>
            </a:xfrm>
            <a:custGeom>
              <a:avLst/>
              <a:gdLst/>
              <a:ahLst/>
              <a:cxnLst/>
              <a:rect l="l" t="t" r="r" b="b"/>
              <a:pathLst>
                <a:path w="21600" h="21600" extrusionOk="0">
                  <a:moveTo>
                    <a:pt x="10309"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28" name="Google Shape;328;p23"/>
            <p:cNvSpPr/>
            <p:nvPr/>
          </p:nvSpPr>
          <p:spPr>
            <a:xfrm>
              <a:off x="7337106" y="4754403"/>
              <a:ext cx="41904" cy="36666"/>
            </a:xfrm>
            <a:custGeom>
              <a:avLst/>
              <a:gdLst/>
              <a:ahLst/>
              <a:cxnLst/>
              <a:rect l="l" t="t" r="r" b="b"/>
              <a:pathLst>
                <a:path w="21600" h="21600" extrusionOk="0">
                  <a:moveTo>
                    <a:pt x="10555"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29" name="Google Shape;329;p23"/>
            <p:cNvSpPr/>
            <p:nvPr/>
          </p:nvSpPr>
          <p:spPr>
            <a:xfrm>
              <a:off x="7302817" y="4700111"/>
              <a:ext cx="41904" cy="36666"/>
            </a:xfrm>
            <a:custGeom>
              <a:avLst/>
              <a:gdLst/>
              <a:ahLst/>
              <a:cxnLst/>
              <a:rect l="l" t="t" r="r" b="b"/>
              <a:pathLst>
                <a:path w="21600" h="21600" extrusionOk="0">
                  <a:moveTo>
                    <a:pt x="10555"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30" name="Google Shape;330;p23"/>
            <p:cNvSpPr/>
            <p:nvPr/>
          </p:nvSpPr>
          <p:spPr>
            <a:xfrm>
              <a:off x="7268526" y="4645342"/>
              <a:ext cx="41904" cy="36666"/>
            </a:xfrm>
            <a:custGeom>
              <a:avLst/>
              <a:gdLst/>
              <a:ahLst/>
              <a:cxnLst/>
              <a:rect l="l" t="t" r="r" b="b"/>
              <a:pathLst>
                <a:path w="21600" h="21600" extrusionOk="0">
                  <a:moveTo>
                    <a:pt x="10555"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31" name="Google Shape;331;p23"/>
            <p:cNvSpPr/>
            <p:nvPr/>
          </p:nvSpPr>
          <p:spPr>
            <a:xfrm>
              <a:off x="7234712" y="4591049"/>
              <a:ext cx="41904" cy="36666"/>
            </a:xfrm>
            <a:custGeom>
              <a:avLst/>
              <a:gdLst/>
              <a:ahLst/>
              <a:cxnLst/>
              <a:rect l="l" t="t" r="r" b="b"/>
              <a:pathLst>
                <a:path w="21600" h="21600" extrusionOk="0">
                  <a:moveTo>
                    <a:pt x="10555" y="0"/>
                  </a:moveTo>
                  <a:lnTo>
                    <a:pt x="0" y="21600"/>
                  </a:lnTo>
                  <a:lnTo>
                    <a:pt x="21600" y="20197"/>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grpSp>
      <p:grpSp>
        <p:nvGrpSpPr>
          <p:cNvPr id="332" name="Google Shape;332;p23"/>
          <p:cNvGrpSpPr/>
          <p:nvPr/>
        </p:nvGrpSpPr>
        <p:grpSpPr>
          <a:xfrm>
            <a:off x="-45720" y="1170144"/>
            <a:ext cx="864886" cy="1040119"/>
            <a:chOff x="-45720" y="1170144"/>
            <a:chExt cx="864886" cy="1040119"/>
          </a:xfrm>
        </p:grpSpPr>
        <p:sp>
          <p:nvSpPr>
            <p:cNvPr id="333" name="Google Shape;333;p23"/>
            <p:cNvSpPr/>
            <p:nvPr/>
          </p:nvSpPr>
          <p:spPr>
            <a:xfrm>
              <a:off x="483394" y="1170144"/>
              <a:ext cx="56214" cy="50004"/>
            </a:xfrm>
            <a:custGeom>
              <a:avLst/>
              <a:gdLst/>
              <a:ahLst/>
              <a:cxnLst/>
              <a:rect l="l" t="t" r="r" b="b"/>
              <a:pathLst>
                <a:path w="21600" h="21600" extrusionOk="0">
                  <a:moveTo>
                    <a:pt x="8420" y="21600"/>
                  </a:moveTo>
                  <a:lnTo>
                    <a:pt x="21600" y="2263"/>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34" name="Google Shape;334;p23"/>
            <p:cNvSpPr/>
            <p:nvPr/>
          </p:nvSpPr>
          <p:spPr>
            <a:xfrm>
              <a:off x="518160" y="1249678"/>
              <a:ext cx="56214" cy="49518"/>
            </a:xfrm>
            <a:custGeom>
              <a:avLst/>
              <a:gdLst/>
              <a:ahLst/>
              <a:cxnLst/>
              <a:rect l="l" t="t" r="r" b="b"/>
              <a:pathLst>
                <a:path w="21600" h="21600" extrusionOk="0">
                  <a:moveTo>
                    <a:pt x="8603" y="21600"/>
                  </a:moveTo>
                  <a:lnTo>
                    <a:pt x="21600" y="2077"/>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35" name="Google Shape;335;p23"/>
            <p:cNvSpPr/>
            <p:nvPr/>
          </p:nvSpPr>
          <p:spPr>
            <a:xfrm>
              <a:off x="553402" y="1328736"/>
              <a:ext cx="56214" cy="50004"/>
            </a:xfrm>
            <a:custGeom>
              <a:avLst/>
              <a:gdLst/>
              <a:ahLst/>
              <a:cxnLst/>
              <a:rect l="l" t="t" r="r" b="b"/>
              <a:pathLst>
                <a:path w="21600" h="21600" extrusionOk="0">
                  <a:moveTo>
                    <a:pt x="8420" y="21600"/>
                  </a:moveTo>
                  <a:lnTo>
                    <a:pt x="21600" y="2057"/>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36" name="Google Shape;336;p23"/>
            <p:cNvSpPr/>
            <p:nvPr/>
          </p:nvSpPr>
          <p:spPr>
            <a:xfrm>
              <a:off x="588169" y="1407793"/>
              <a:ext cx="56214" cy="50004"/>
            </a:xfrm>
            <a:custGeom>
              <a:avLst/>
              <a:gdLst/>
              <a:ahLst/>
              <a:cxnLst/>
              <a:rect l="l" t="t" r="r" b="b"/>
              <a:pathLst>
                <a:path w="21600" h="21600" extrusionOk="0">
                  <a:moveTo>
                    <a:pt x="8420" y="21600"/>
                  </a:moveTo>
                  <a:lnTo>
                    <a:pt x="21600" y="2263"/>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37" name="Google Shape;337;p23"/>
            <p:cNvSpPr/>
            <p:nvPr/>
          </p:nvSpPr>
          <p:spPr>
            <a:xfrm>
              <a:off x="622935" y="1486851"/>
              <a:ext cx="56700" cy="50004"/>
            </a:xfrm>
            <a:custGeom>
              <a:avLst/>
              <a:gdLst/>
              <a:ahLst/>
              <a:cxnLst/>
              <a:rect l="l" t="t" r="r" b="b"/>
              <a:pathLst>
                <a:path w="21600" h="21600" extrusionOk="0">
                  <a:moveTo>
                    <a:pt x="8531" y="21600"/>
                  </a:moveTo>
                  <a:lnTo>
                    <a:pt x="21600" y="2263"/>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38" name="Google Shape;338;p23"/>
            <p:cNvSpPr/>
            <p:nvPr/>
          </p:nvSpPr>
          <p:spPr>
            <a:xfrm>
              <a:off x="658177" y="1566384"/>
              <a:ext cx="56214" cy="49518"/>
            </a:xfrm>
            <a:custGeom>
              <a:avLst/>
              <a:gdLst/>
              <a:ahLst/>
              <a:cxnLst/>
              <a:rect l="l" t="t" r="r" b="b"/>
              <a:pathLst>
                <a:path w="21600" h="21600" extrusionOk="0">
                  <a:moveTo>
                    <a:pt x="8420" y="21600"/>
                  </a:moveTo>
                  <a:lnTo>
                    <a:pt x="21600" y="2077"/>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39" name="Google Shape;339;p23"/>
            <p:cNvSpPr/>
            <p:nvPr/>
          </p:nvSpPr>
          <p:spPr>
            <a:xfrm>
              <a:off x="692944" y="1645442"/>
              <a:ext cx="56214" cy="50004"/>
            </a:xfrm>
            <a:custGeom>
              <a:avLst/>
              <a:gdLst/>
              <a:ahLst/>
              <a:cxnLst/>
              <a:rect l="l" t="t" r="r" b="b"/>
              <a:pathLst>
                <a:path w="21600" h="21600" extrusionOk="0">
                  <a:moveTo>
                    <a:pt x="8420" y="21600"/>
                  </a:moveTo>
                  <a:lnTo>
                    <a:pt x="21600" y="2057"/>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40" name="Google Shape;340;p23"/>
            <p:cNvSpPr/>
            <p:nvPr/>
          </p:nvSpPr>
          <p:spPr>
            <a:xfrm>
              <a:off x="728186" y="1724500"/>
              <a:ext cx="56214" cy="50004"/>
            </a:xfrm>
            <a:custGeom>
              <a:avLst/>
              <a:gdLst/>
              <a:ahLst/>
              <a:cxnLst/>
              <a:rect l="l" t="t" r="r" b="b"/>
              <a:pathLst>
                <a:path w="21600" h="21600" extrusionOk="0">
                  <a:moveTo>
                    <a:pt x="8420" y="21600"/>
                  </a:moveTo>
                  <a:lnTo>
                    <a:pt x="21600" y="2057"/>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41" name="Google Shape;341;p23"/>
            <p:cNvSpPr/>
            <p:nvPr/>
          </p:nvSpPr>
          <p:spPr>
            <a:xfrm>
              <a:off x="762952" y="1803557"/>
              <a:ext cx="56214" cy="50004"/>
            </a:xfrm>
            <a:custGeom>
              <a:avLst/>
              <a:gdLst/>
              <a:ahLst/>
              <a:cxnLst/>
              <a:rect l="l" t="t" r="r" b="b"/>
              <a:pathLst>
                <a:path w="21600" h="21600" extrusionOk="0">
                  <a:moveTo>
                    <a:pt x="8420" y="21600"/>
                  </a:moveTo>
                  <a:lnTo>
                    <a:pt x="21600" y="2263"/>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42" name="Google Shape;342;p23"/>
            <p:cNvSpPr/>
            <p:nvPr/>
          </p:nvSpPr>
          <p:spPr>
            <a:xfrm>
              <a:off x="410050" y="1202530"/>
              <a:ext cx="56214" cy="50004"/>
            </a:xfrm>
            <a:custGeom>
              <a:avLst/>
              <a:gdLst/>
              <a:ahLst/>
              <a:cxnLst/>
              <a:rect l="l" t="t" r="r" b="b"/>
              <a:pathLst>
                <a:path w="21600" h="21600" extrusionOk="0">
                  <a:moveTo>
                    <a:pt x="8420" y="21600"/>
                  </a:moveTo>
                  <a:lnTo>
                    <a:pt x="21600" y="2263"/>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43" name="Google Shape;343;p23"/>
            <p:cNvSpPr/>
            <p:nvPr/>
          </p:nvSpPr>
          <p:spPr>
            <a:xfrm>
              <a:off x="444818" y="1282063"/>
              <a:ext cx="56214" cy="50004"/>
            </a:xfrm>
            <a:custGeom>
              <a:avLst/>
              <a:gdLst/>
              <a:ahLst/>
              <a:cxnLst/>
              <a:rect l="l" t="t" r="r" b="b"/>
              <a:pathLst>
                <a:path w="21600" h="21600" extrusionOk="0">
                  <a:moveTo>
                    <a:pt x="8420" y="21600"/>
                  </a:moveTo>
                  <a:lnTo>
                    <a:pt x="21600" y="2057"/>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44" name="Google Shape;344;p23"/>
            <p:cNvSpPr/>
            <p:nvPr/>
          </p:nvSpPr>
          <p:spPr>
            <a:xfrm>
              <a:off x="479583" y="1361120"/>
              <a:ext cx="56214" cy="50004"/>
            </a:xfrm>
            <a:custGeom>
              <a:avLst/>
              <a:gdLst/>
              <a:ahLst/>
              <a:cxnLst/>
              <a:rect l="l" t="t" r="r" b="b"/>
              <a:pathLst>
                <a:path w="21600" h="21600" extrusionOk="0">
                  <a:moveTo>
                    <a:pt x="8603" y="21600"/>
                  </a:moveTo>
                  <a:lnTo>
                    <a:pt x="21600" y="2057"/>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45" name="Google Shape;345;p23"/>
            <p:cNvSpPr/>
            <p:nvPr/>
          </p:nvSpPr>
          <p:spPr>
            <a:xfrm>
              <a:off x="514825" y="1440178"/>
              <a:ext cx="56214" cy="50004"/>
            </a:xfrm>
            <a:custGeom>
              <a:avLst/>
              <a:gdLst/>
              <a:ahLst/>
              <a:cxnLst/>
              <a:rect l="l" t="t" r="r" b="b"/>
              <a:pathLst>
                <a:path w="21600" h="21600" extrusionOk="0">
                  <a:moveTo>
                    <a:pt x="8420" y="21600"/>
                  </a:moveTo>
                  <a:lnTo>
                    <a:pt x="21600" y="2263"/>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46" name="Google Shape;346;p23"/>
            <p:cNvSpPr/>
            <p:nvPr/>
          </p:nvSpPr>
          <p:spPr>
            <a:xfrm>
              <a:off x="549593" y="1519236"/>
              <a:ext cx="56214" cy="50004"/>
            </a:xfrm>
            <a:custGeom>
              <a:avLst/>
              <a:gdLst/>
              <a:ahLst/>
              <a:cxnLst/>
              <a:rect l="l" t="t" r="r" b="b"/>
              <a:pathLst>
                <a:path w="21600" h="21600" extrusionOk="0">
                  <a:moveTo>
                    <a:pt x="8420" y="21600"/>
                  </a:moveTo>
                  <a:lnTo>
                    <a:pt x="21600" y="2263"/>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47" name="Google Shape;347;p23"/>
            <p:cNvSpPr/>
            <p:nvPr/>
          </p:nvSpPr>
          <p:spPr>
            <a:xfrm>
              <a:off x="584358" y="1598770"/>
              <a:ext cx="56700" cy="49518"/>
            </a:xfrm>
            <a:custGeom>
              <a:avLst/>
              <a:gdLst/>
              <a:ahLst/>
              <a:cxnLst/>
              <a:rect l="l" t="t" r="r" b="b"/>
              <a:pathLst>
                <a:path w="21600" h="21600" extrusionOk="0">
                  <a:moveTo>
                    <a:pt x="8531" y="21600"/>
                  </a:moveTo>
                  <a:lnTo>
                    <a:pt x="21600" y="2077"/>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48" name="Google Shape;348;p23"/>
            <p:cNvSpPr/>
            <p:nvPr/>
          </p:nvSpPr>
          <p:spPr>
            <a:xfrm>
              <a:off x="619601" y="1677826"/>
              <a:ext cx="56214" cy="50004"/>
            </a:xfrm>
            <a:custGeom>
              <a:avLst/>
              <a:gdLst/>
              <a:ahLst/>
              <a:cxnLst/>
              <a:rect l="l" t="t" r="r" b="b"/>
              <a:pathLst>
                <a:path w="21600" h="21600" extrusionOk="0">
                  <a:moveTo>
                    <a:pt x="8420" y="21600"/>
                  </a:moveTo>
                  <a:lnTo>
                    <a:pt x="21600" y="2057"/>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49" name="Google Shape;349;p23"/>
            <p:cNvSpPr/>
            <p:nvPr/>
          </p:nvSpPr>
          <p:spPr>
            <a:xfrm>
              <a:off x="654367" y="1756884"/>
              <a:ext cx="56214" cy="50004"/>
            </a:xfrm>
            <a:custGeom>
              <a:avLst/>
              <a:gdLst/>
              <a:ahLst/>
              <a:cxnLst/>
              <a:rect l="l" t="t" r="r" b="b"/>
              <a:pathLst>
                <a:path w="21600" h="21600" extrusionOk="0">
                  <a:moveTo>
                    <a:pt x="8420" y="21600"/>
                  </a:moveTo>
                  <a:lnTo>
                    <a:pt x="21600" y="2263"/>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50" name="Google Shape;350;p23"/>
            <p:cNvSpPr/>
            <p:nvPr/>
          </p:nvSpPr>
          <p:spPr>
            <a:xfrm>
              <a:off x="689610" y="1835942"/>
              <a:ext cx="56214" cy="50004"/>
            </a:xfrm>
            <a:custGeom>
              <a:avLst/>
              <a:gdLst/>
              <a:ahLst/>
              <a:cxnLst/>
              <a:rect l="l" t="t" r="r" b="b"/>
              <a:pathLst>
                <a:path w="21600" h="21600" extrusionOk="0">
                  <a:moveTo>
                    <a:pt x="8420" y="21600"/>
                  </a:moveTo>
                  <a:lnTo>
                    <a:pt x="21600" y="2263"/>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51" name="Google Shape;351;p23"/>
            <p:cNvSpPr/>
            <p:nvPr/>
          </p:nvSpPr>
          <p:spPr>
            <a:xfrm>
              <a:off x="336232" y="1235390"/>
              <a:ext cx="56214" cy="49518"/>
            </a:xfrm>
            <a:custGeom>
              <a:avLst/>
              <a:gdLst/>
              <a:ahLst/>
              <a:cxnLst/>
              <a:rect l="l" t="t" r="r" b="b"/>
              <a:pathLst>
                <a:path w="21600" h="21600" extrusionOk="0">
                  <a:moveTo>
                    <a:pt x="8603" y="21600"/>
                  </a:moveTo>
                  <a:lnTo>
                    <a:pt x="21600" y="2077"/>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52" name="Google Shape;352;p23"/>
            <p:cNvSpPr/>
            <p:nvPr/>
          </p:nvSpPr>
          <p:spPr>
            <a:xfrm>
              <a:off x="371475" y="1314448"/>
              <a:ext cx="56214" cy="50004"/>
            </a:xfrm>
            <a:custGeom>
              <a:avLst/>
              <a:gdLst/>
              <a:ahLst/>
              <a:cxnLst/>
              <a:rect l="l" t="t" r="r" b="b"/>
              <a:pathLst>
                <a:path w="21600" h="21600" extrusionOk="0">
                  <a:moveTo>
                    <a:pt x="8420" y="21600"/>
                  </a:moveTo>
                  <a:lnTo>
                    <a:pt x="21600" y="2057"/>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53" name="Google Shape;353;p23"/>
            <p:cNvSpPr/>
            <p:nvPr/>
          </p:nvSpPr>
          <p:spPr>
            <a:xfrm>
              <a:off x="406241" y="1393506"/>
              <a:ext cx="56214" cy="50004"/>
            </a:xfrm>
            <a:custGeom>
              <a:avLst/>
              <a:gdLst/>
              <a:ahLst/>
              <a:cxnLst/>
              <a:rect l="l" t="t" r="r" b="b"/>
              <a:pathLst>
                <a:path w="21600" h="21600" extrusionOk="0">
                  <a:moveTo>
                    <a:pt x="8420" y="21600"/>
                  </a:moveTo>
                  <a:lnTo>
                    <a:pt x="21600" y="2263"/>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54" name="Google Shape;354;p23"/>
            <p:cNvSpPr/>
            <p:nvPr/>
          </p:nvSpPr>
          <p:spPr>
            <a:xfrm>
              <a:off x="441007" y="1472563"/>
              <a:ext cx="56214" cy="50004"/>
            </a:xfrm>
            <a:custGeom>
              <a:avLst/>
              <a:gdLst/>
              <a:ahLst/>
              <a:cxnLst/>
              <a:rect l="l" t="t" r="r" b="b"/>
              <a:pathLst>
                <a:path w="21600" h="21600" extrusionOk="0">
                  <a:moveTo>
                    <a:pt x="8603" y="21600"/>
                  </a:moveTo>
                  <a:lnTo>
                    <a:pt x="21600" y="2263"/>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55" name="Google Shape;355;p23"/>
            <p:cNvSpPr/>
            <p:nvPr/>
          </p:nvSpPr>
          <p:spPr>
            <a:xfrm>
              <a:off x="476250" y="1552096"/>
              <a:ext cx="56214" cy="49518"/>
            </a:xfrm>
            <a:custGeom>
              <a:avLst/>
              <a:gdLst/>
              <a:ahLst/>
              <a:cxnLst/>
              <a:rect l="l" t="t" r="r" b="b"/>
              <a:pathLst>
                <a:path w="21600" h="21600" extrusionOk="0">
                  <a:moveTo>
                    <a:pt x="8420" y="21600"/>
                  </a:moveTo>
                  <a:lnTo>
                    <a:pt x="21600" y="2077"/>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56" name="Google Shape;356;p23"/>
            <p:cNvSpPr/>
            <p:nvPr/>
          </p:nvSpPr>
          <p:spPr>
            <a:xfrm>
              <a:off x="511016" y="1631155"/>
              <a:ext cx="56214" cy="50004"/>
            </a:xfrm>
            <a:custGeom>
              <a:avLst/>
              <a:gdLst/>
              <a:ahLst/>
              <a:cxnLst/>
              <a:rect l="l" t="t" r="r" b="b"/>
              <a:pathLst>
                <a:path w="21600" h="21600" extrusionOk="0">
                  <a:moveTo>
                    <a:pt x="8420" y="21600"/>
                  </a:moveTo>
                  <a:lnTo>
                    <a:pt x="21600" y="2057"/>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57" name="Google Shape;357;p23"/>
            <p:cNvSpPr/>
            <p:nvPr/>
          </p:nvSpPr>
          <p:spPr>
            <a:xfrm>
              <a:off x="545782" y="1710212"/>
              <a:ext cx="56700" cy="50004"/>
            </a:xfrm>
            <a:custGeom>
              <a:avLst/>
              <a:gdLst/>
              <a:ahLst/>
              <a:cxnLst/>
              <a:rect l="l" t="t" r="r" b="b"/>
              <a:pathLst>
                <a:path w="21600" h="21600" extrusionOk="0">
                  <a:moveTo>
                    <a:pt x="8531" y="21600"/>
                  </a:moveTo>
                  <a:lnTo>
                    <a:pt x="21600" y="2057"/>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58" name="Google Shape;358;p23"/>
            <p:cNvSpPr/>
            <p:nvPr/>
          </p:nvSpPr>
          <p:spPr>
            <a:xfrm>
              <a:off x="581025" y="1789270"/>
              <a:ext cx="56214" cy="50004"/>
            </a:xfrm>
            <a:custGeom>
              <a:avLst/>
              <a:gdLst/>
              <a:ahLst/>
              <a:cxnLst/>
              <a:rect l="l" t="t" r="r" b="b"/>
              <a:pathLst>
                <a:path w="21600" h="21600" extrusionOk="0">
                  <a:moveTo>
                    <a:pt x="8420" y="21600"/>
                  </a:moveTo>
                  <a:lnTo>
                    <a:pt x="21600" y="2263"/>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59" name="Google Shape;359;p23"/>
            <p:cNvSpPr/>
            <p:nvPr/>
          </p:nvSpPr>
          <p:spPr>
            <a:xfrm>
              <a:off x="615791" y="1868326"/>
              <a:ext cx="56214" cy="50004"/>
            </a:xfrm>
            <a:custGeom>
              <a:avLst/>
              <a:gdLst/>
              <a:ahLst/>
              <a:cxnLst/>
              <a:rect l="l" t="t" r="r" b="b"/>
              <a:pathLst>
                <a:path w="21600" h="21600" extrusionOk="0">
                  <a:moveTo>
                    <a:pt x="8420" y="21600"/>
                  </a:moveTo>
                  <a:lnTo>
                    <a:pt x="21600" y="2263"/>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60" name="Google Shape;360;p23"/>
            <p:cNvSpPr/>
            <p:nvPr/>
          </p:nvSpPr>
          <p:spPr>
            <a:xfrm>
              <a:off x="262890" y="1267776"/>
              <a:ext cx="56214" cy="50004"/>
            </a:xfrm>
            <a:custGeom>
              <a:avLst/>
              <a:gdLst/>
              <a:ahLst/>
              <a:cxnLst/>
              <a:rect l="l" t="t" r="r" b="b"/>
              <a:pathLst>
                <a:path w="21600" h="21600" extrusionOk="0">
                  <a:moveTo>
                    <a:pt x="8420" y="21600"/>
                  </a:moveTo>
                  <a:lnTo>
                    <a:pt x="21600" y="2057"/>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61" name="Google Shape;361;p23"/>
            <p:cNvSpPr/>
            <p:nvPr/>
          </p:nvSpPr>
          <p:spPr>
            <a:xfrm>
              <a:off x="297656" y="1346833"/>
              <a:ext cx="56214" cy="50004"/>
            </a:xfrm>
            <a:custGeom>
              <a:avLst/>
              <a:gdLst/>
              <a:ahLst/>
              <a:cxnLst/>
              <a:rect l="l" t="t" r="r" b="b"/>
              <a:pathLst>
                <a:path w="21600" h="21600" extrusionOk="0">
                  <a:moveTo>
                    <a:pt x="8603" y="21600"/>
                  </a:moveTo>
                  <a:lnTo>
                    <a:pt x="21600" y="2057"/>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62" name="Google Shape;362;p23"/>
            <p:cNvSpPr/>
            <p:nvPr/>
          </p:nvSpPr>
          <p:spPr>
            <a:xfrm>
              <a:off x="332899" y="1425890"/>
              <a:ext cx="56214" cy="50004"/>
            </a:xfrm>
            <a:custGeom>
              <a:avLst/>
              <a:gdLst/>
              <a:ahLst/>
              <a:cxnLst/>
              <a:rect l="l" t="t" r="r" b="b"/>
              <a:pathLst>
                <a:path w="21600" h="21600" extrusionOk="0">
                  <a:moveTo>
                    <a:pt x="8420" y="21600"/>
                  </a:moveTo>
                  <a:lnTo>
                    <a:pt x="21600" y="2263"/>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63" name="Google Shape;363;p23"/>
            <p:cNvSpPr/>
            <p:nvPr/>
          </p:nvSpPr>
          <p:spPr>
            <a:xfrm>
              <a:off x="367664" y="1504948"/>
              <a:ext cx="56214" cy="50004"/>
            </a:xfrm>
            <a:custGeom>
              <a:avLst/>
              <a:gdLst/>
              <a:ahLst/>
              <a:cxnLst/>
              <a:rect l="l" t="t" r="r" b="b"/>
              <a:pathLst>
                <a:path w="21600" h="21600" extrusionOk="0">
                  <a:moveTo>
                    <a:pt x="8420" y="21600"/>
                  </a:moveTo>
                  <a:lnTo>
                    <a:pt x="21600" y="2263"/>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64" name="Google Shape;364;p23"/>
            <p:cNvSpPr/>
            <p:nvPr/>
          </p:nvSpPr>
          <p:spPr>
            <a:xfrm>
              <a:off x="402431" y="1584482"/>
              <a:ext cx="56214" cy="49518"/>
            </a:xfrm>
            <a:custGeom>
              <a:avLst/>
              <a:gdLst/>
              <a:ahLst/>
              <a:cxnLst/>
              <a:rect l="l" t="t" r="r" b="b"/>
              <a:pathLst>
                <a:path w="21600" h="21600" extrusionOk="0">
                  <a:moveTo>
                    <a:pt x="8603" y="21600"/>
                  </a:moveTo>
                  <a:lnTo>
                    <a:pt x="21600" y="2077"/>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65" name="Google Shape;365;p23"/>
            <p:cNvSpPr/>
            <p:nvPr/>
          </p:nvSpPr>
          <p:spPr>
            <a:xfrm>
              <a:off x="437674" y="1663539"/>
              <a:ext cx="56214" cy="50004"/>
            </a:xfrm>
            <a:custGeom>
              <a:avLst/>
              <a:gdLst/>
              <a:ahLst/>
              <a:cxnLst/>
              <a:rect l="l" t="t" r="r" b="b"/>
              <a:pathLst>
                <a:path w="21600" h="21600" extrusionOk="0">
                  <a:moveTo>
                    <a:pt x="8420" y="21600"/>
                  </a:moveTo>
                  <a:lnTo>
                    <a:pt x="21600" y="2057"/>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66" name="Google Shape;366;p23"/>
            <p:cNvSpPr/>
            <p:nvPr/>
          </p:nvSpPr>
          <p:spPr>
            <a:xfrm>
              <a:off x="472439" y="1742596"/>
              <a:ext cx="56214" cy="50004"/>
            </a:xfrm>
            <a:custGeom>
              <a:avLst/>
              <a:gdLst/>
              <a:ahLst/>
              <a:cxnLst/>
              <a:rect l="l" t="t" r="r" b="b"/>
              <a:pathLst>
                <a:path w="21600" h="21600" extrusionOk="0">
                  <a:moveTo>
                    <a:pt x="8420" y="21600"/>
                  </a:moveTo>
                  <a:lnTo>
                    <a:pt x="21600" y="2263"/>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67" name="Google Shape;367;p23"/>
            <p:cNvSpPr/>
            <p:nvPr/>
          </p:nvSpPr>
          <p:spPr>
            <a:xfrm>
              <a:off x="507206" y="1821655"/>
              <a:ext cx="56700" cy="50004"/>
            </a:xfrm>
            <a:custGeom>
              <a:avLst/>
              <a:gdLst/>
              <a:ahLst/>
              <a:cxnLst/>
              <a:rect l="l" t="t" r="r" b="b"/>
              <a:pathLst>
                <a:path w="21600" h="21600" extrusionOk="0">
                  <a:moveTo>
                    <a:pt x="8531" y="21600"/>
                  </a:moveTo>
                  <a:lnTo>
                    <a:pt x="21600" y="2263"/>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68" name="Google Shape;368;p23"/>
            <p:cNvSpPr/>
            <p:nvPr/>
          </p:nvSpPr>
          <p:spPr>
            <a:xfrm>
              <a:off x="542449" y="1901188"/>
              <a:ext cx="56214" cy="49518"/>
            </a:xfrm>
            <a:custGeom>
              <a:avLst/>
              <a:gdLst/>
              <a:ahLst/>
              <a:cxnLst/>
              <a:rect l="l" t="t" r="r" b="b"/>
              <a:pathLst>
                <a:path w="21600" h="21600" extrusionOk="0">
                  <a:moveTo>
                    <a:pt x="8420" y="21600"/>
                  </a:moveTo>
                  <a:lnTo>
                    <a:pt x="21600" y="2077"/>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69" name="Google Shape;369;p23"/>
            <p:cNvSpPr/>
            <p:nvPr/>
          </p:nvSpPr>
          <p:spPr>
            <a:xfrm>
              <a:off x="189547" y="1300161"/>
              <a:ext cx="56214" cy="50004"/>
            </a:xfrm>
            <a:custGeom>
              <a:avLst/>
              <a:gdLst/>
              <a:ahLst/>
              <a:cxnLst/>
              <a:rect l="l" t="t" r="r" b="b"/>
              <a:pathLst>
                <a:path w="21600" h="21600" extrusionOk="0">
                  <a:moveTo>
                    <a:pt x="8420" y="21600"/>
                  </a:moveTo>
                  <a:lnTo>
                    <a:pt x="21600" y="2057"/>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70" name="Google Shape;370;p23"/>
            <p:cNvSpPr/>
            <p:nvPr/>
          </p:nvSpPr>
          <p:spPr>
            <a:xfrm>
              <a:off x="224313" y="1379218"/>
              <a:ext cx="56214" cy="50004"/>
            </a:xfrm>
            <a:custGeom>
              <a:avLst/>
              <a:gdLst/>
              <a:ahLst/>
              <a:cxnLst/>
              <a:rect l="l" t="t" r="r" b="b"/>
              <a:pathLst>
                <a:path w="21600" h="21600" extrusionOk="0">
                  <a:moveTo>
                    <a:pt x="8420" y="21600"/>
                  </a:moveTo>
                  <a:lnTo>
                    <a:pt x="21600" y="2263"/>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71" name="Google Shape;371;p23"/>
            <p:cNvSpPr/>
            <p:nvPr/>
          </p:nvSpPr>
          <p:spPr>
            <a:xfrm>
              <a:off x="259080" y="1458276"/>
              <a:ext cx="56214" cy="50004"/>
            </a:xfrm>
            <a:custGeom>
              <a:avLst/>
              <a:gdLst/>
              <a:ahLst/>
              <a:cxnLst/>
              <a:rect l="l" t="t" r="r" b="b"/>
              <a:pathLst>
                <a:path w="21600" h="21600" extrusionOk="0">
                  <a:moveTo>
                    <a:pt x="8603" y="21600"/>
                  </a:moveTo>
                  <a:lnTo>
                    <a:pt x="21600" y="2263"/>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72" name="Google Shape;372;p23"/>
            <p:cNvSpPr/>
            <p:nvPr/>
          </p:nvSpPr>
          <p:spPr>
            <a:xfrm>
              <a:off x="294322" y="1537809"/>
              <a:ext cx="56214" cy="49518"/>
            </a:xfrm>
            <a:custGeom>
              <a:avLst/>
              <a:gdLst/>
              <a:ahLst/>
              <a:cxnLst/>
              <a:rect l="l" t="t" r="r" b="b"/>
              <a:pathLst>
                <a:path w="21600" h="21600" extrusionOk="0">
                  <a:moveTo>
                    <a:pt x="8420" y="21600"/>
                  </a:moveTo>
                  <a:lnTo>
                    <a:pt x="21600" y="2077"/>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73" name="Google Shape;373;p23"/>
            <p:cNvSpPr/>
            <p:nvPr/>
          </p:nvSpPr>
          <p:spPr>
            <a:xfrm>
              <a:off x="329088" y="1616867"/>
              <a:ext cx="56214" cy="50004"/>
            </a:xfrm>
            <a:custGeom>
              <a:avLst/>
              <a:gdLst/>
              <a:ahLst/>
              <a:cxnLst/>
              <a:rect l="l" t="t" r="r" b="b"/>
              <a:pathLst>
                <a:path w="21600" h="21600" extrusionOk="0">
                  <a:moveTo>
                    <a:pt x="8420" y="21600"/>
                  </a:moveTo>
                  <a:lnTo>
                    <a:pt x="21600" y="2057"/>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74" name="Google Shape;374;p23"/>
            <p:cNvSpPr/>
            <p:nvPr/>
          </p:nvSpPr>
          <p:spPr>
            <a:xfrm>
              <a:off x="363855" y="1695925"/>
              <a:ext cx="56700" cy="50004"/>
            </a:xfrm>
            <a:custGeom>
              <a:avLst/>
              <a:gdLst/>
              <a:ahLst/>
              <a:cxnLst/>
              <a:rect l="l" t="t" r="r" b="b"/>
              <a:pathLst>
                <a:path w="21600" h="21600" extrusionOk="0">
                  <a:moveTo>
                    <a:pt x="8531" y="21600"/>
                  </a:moveTo>
                  <a:lnTo>
                    <a:pt x="21600" y="2263"/>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75" name="Google Shape;375;p23"/>
            <p:cNvSpPr/>
            <p:nvPr/>
          </p:nvSpPr>
          <p:spPr>
            <a:xfrm>
              <a:off x="399097" y="1774982"/>
              <a:ext cx="56214" cy="50004"/>
            </a:xfrm>
            <a:custGeom>
              <a:avLst/>
              <a:gdLst/>
              <a:ahLst/>
              <a:cxnLst/>
              <a:rect l="l" t="t" r="r" b="b"/>
              <a:pathLst>
                <a:path w="21600" h="21600" extrusionOk="0">
                  <a:moveTo>
                    <a:pt x="8420" y="21600"/>
                  </a:moveTo>
                  <a:lnTo>
                    <a:pt x="21600" y="2263"/>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76" name="Google Shape;376;p23"/>
            <p:cNvSpPr/>
            <p:nvPr/>
          </p:nvSpPr>
          <p:spPr>
            <a:xfrm>
              <a:off x="433863" y="1854039"/>
              <a:ext cx="56214" cy="50004"/>
            </a:xfrm>
            <a:custGeom>
              <a:avLst/>
              <a:gdLst/>
              <a:ahLst/>
              <a:cxnLst/>
              <a:rect l="l" t="t" r="r" b="b"/>
              <a:pathLst>
                <a:path w="21600" h="21600" extrusionOk="0">
                  <a:moveTo>
                    <a:pt x="8420" y="21600"/>
                  </a:moveTo>
                  <a:lnTo>
                    <a:pt x="21600" y="2263"/>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77" name="Google Shape;377;p23"/>
            <p:cNvSpPr/>
            <p:nvPr/>
          </p:nvSpPr>
          <p:spPr>
            <a:xfrm>
              <a:off x="468630" y="1933573"/>
              <a:ext cx="56700" cy="50004"/>
            </a:xfrm>
            <a:custGeom>
              <a:avLst/>
              <a:gdLst/>
              <a:ahLst/>
              <a:cxnLst/>
              <a:rect l="l" t="t" r="r" b="b"/>
              <a:pathLst>
                <a:path w="21600" h="21600" extrusionOk="0">
                  <a:moveTo>
                    <a:pt x="8531" y="21600"/>
                  </a:moveTo>
                  <a:lnTo>
                    <a:pt x="21600" y="2057"/>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78" name="Google Shape;378;p23"/>
            <p:cNvSpPr/>
            <p:nvPr/>
          </p:nvSpPr>
          <p:spPr>
            <a:xfrm>
              <a:off x="115728" y="1332545"/>
              <a:ext cx="56214" cy="50004"/>
            </a:xfrm>
            <a:custGeom>
              <a:avLst/>
              <a:gdLst/>
              <a:ahLst/>
              <a:cxnLst/>
              <a:rect l="l" t="t" r="r" b="b"/>
              <a:pathLst>
                <a:path w="21600" h="21600" extrusionOk="0">
                  <a:moveTo>
                    <a:pt x="8420" y="21600"/>
                  </a:moveTo>
                  <a:lnTo>
                    <a:pt x="21600" y="2057"/>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79" name="Google Shape;379;p23"/>
            <p:cNvSpPr/>
            <p:nvPr/>
          </p:nvSpPr>
          <p:spPr>
            <a:xfrm>
              <a:off x="150971" y="1411603"/>
              <a:ext cx="56214" cy="50004"/>
            </a:xfrm>
            <a:custGeom>
              <a:avLst/>
              <a:gdLst/>
              <a:ahLst/>
              <a:cxnLst/>
              <a:rect l="l" t="t" r="r" b="b"/>
              <a:pathLst>
                <a:path w="21600" h="21600" extrusionOk="0">
                  <a:moveTo>
                    <a:pt x="8420" y="21600"/>
                  </a:moveTo>
                  <a:lnTo>
                    <a:pt x="21600" y="2263"/>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80" name="Google Shape;380;p23"/>
            <p:cNvSpPr/>
            <p:nvPr/>
          </p:nvSpPr>
          <p:spPr>
            <a:xfrm>
              <a:off x="185738" y="1490661"/>
              <a:ext cx="56214" cy="50004"/>
            </a:xfrm>
            <a:custGeom>
              <a:avLst/>
              <a:gdLst/>
              <a:ahLst/>
              <a:cxnLst/>
              <a:rect l="l" t="t" r="r" b="b"/>
              <a:pathLst>
                <a:path w="21600" h="21600" extrusionOk="0">
                  <a:moveTo>
                    <a:pt x="8420" y="21600"/>
                  </a:moveTo>
                  <a:lnTo>
                    <a:pt x="21600" y="2263"/>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81" name="Google Shape;381;p23"/>
            <p:cNvSpPr/>
            <p:nvPr/>
          </p:nvSpPr>
          <p:spPr>
            <a:xfrm>
              <a:off x="220503" y="1570195"/>
              <a:ext cx="56214" cy="50004"/>
            </a:xfrm>
            <a:custGeom>
              <a:avLst/>
              <a:gdLst/>
              <a:ahLst/>
              <a:cxnLst/>
              <a:rect l="l" t="t" r="r" b="b"/>
              <a:pathLst>
                <a:path w="21600" h="21600" extrusionOk="0">
                  <a:moveTo>
                    <a:pt x="8603" y="21600"/>
                  </a:moveTo>
                  <a:lnTo>
                    <a:pt x="21600" y="2057"/>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82" name="Google Shape;382;p23"/>
            <p:cNvSpPr/>
            <p:nvPr/>
          </p:nvSpPr>
          <p:spPr>
            <a:xfrm>
              <a:off x="255746" y="1649251"/>
              <a:ext cx="56214" cy="50004"/>
            </a:xfrm>
            <a:custGeom>
              <a:avLst/>
              <a:gdLst/>
              <a:ahLst/>
              <a:cxnLst/>
              <a:rect l="l" t="t" r="r" b="b"/>
              <a:pathLst>
                <a:path w="21600" h="21600" extrusionOk="0">
                  <a:moveTo>
                    <a:pt x="8420" y="21600"/>
                  </a:moveTo>
                  <a:lnTo>
                    <a:pt x="21600" y="2057"/>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83" name="Google Shape;383;p23"/>
            <p:cNvSpPr/>
            <p:nvPr/>
          </p:nvSpPr>
          <p:spPr>
            <a:xfrm>
              <a:off x="290513" y="1728309"/>
              <a:ext cx="56214" cy="50004"/>
            </a:xfrm>
            <a:custGeom>
              <a:avLst/>
              <a:gdLst/>
              <a:ahLst/>
              <a:cxnLst/>
              <a:rect l="l" t="t" r="r" b="b"/>
              <a:pathLst>
                <a:path w="21600" h="21600" extrusionOk="0">
                  <a:moveTo>
                    <a:pt x="8420" y="21600"/>
                  </a:moveTo>
                  <a:lnTo>
                    <a:pt x="21600" y="2263"/>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84" name="Google Shape;384;p23"/>
            <p:cNvSpPr/>
            <p:nvPr/>
          </p:nvSpPr>
          <p:spPr>
            <a:xfrm>
              <a:off x="325279" y="1807367"/>
              <a:ext cx="56700" cy="50004"/>
            </a:xfrm>
            <a:custGeom>
              <a:avLst/>
              <a:gdLst/>
              <a:ahLst/>
              <a:cxnLst/>
              <a:rect l="l" t="t" r="r" b="b"/>
              <a:pathLst>
                <a:path w="21600" h="21600" extrusionOk="0">
                  <a:moveTo>
                    <a:pt x="8531" y="21600"/>
                  </a:moveTo>
                  <a:lnTo>
                    <a:pt x="21600" y="2263"/>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85" name="Google Shape;385;p23"/>
            <p:cNvSpPr/>
            <p:nvPr/>
          </p:nvSpPr>
          <p:spPr>
            <a:xfrm>
              <a:off x="360521" y="1886901"/>
              <a:ext cx="56214" cy="49518"/>
            </a:xfrm>
            <a:custGeom>
              <a:avLst/>
              <a:gdLst/>
              <a:ahLst/>
              <a:cxnLst/>
              <a:rect l="l" t="t" r="r" b="b"/>
              <a:pathLst>
                <a:path w="21600" h="21600" extrusionOk="0">
                  <a:moveTo>
                    <a:pt x="8420" y="21600"/>
                  </a:moveTo>
                  <a:lnTo>
                    <a:pt x="21600" y="2077"/>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86" name="Google Shape;386;p23"/>
            <p:cNvSpPr/>
            <p:nvPr/>
          </p:nvSpPr>
          <p:spPr>
            <a:xfrm>
              <a:off x="395288" y="1965958"/>
              <a:ext cx="56214" cy="50004"/>
            </a:xfrm>
            <a:custGeom>
              <a:avLst/>
              <a:gdLst/>
              <a:ahLst/>
              <a:cxnLst/>
              <a:rect l="l" t="t" r="r" b="b"/>
              <a:pathLst>
                <a:path w="21600" h="21600" extrusionOk="0">
                  <a:moveTo>
                    <a:pt x="8420" y="21600"/>
                  </a:moveTo>
                  <a:lnTo>
                    <a:pt x="21600" y="2057"/>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87" name="Google Shape;387;p23"/>
            <p:cNvSpPr/>
            <p:nvPr/>
          </p:nvSpPr>
          <p:spPr>
            <a:xfrm>
              <a:off x="42386" y="1364931"/>
              <a:ext cx="56214" cy="50004"/>
            </a:xfrm>
            <a:custGeom>
              <a:avLst/>
              <a:gdLst/>
              <a:ahLst/>
              <a:cxnLst/>
              <a:rect l="l" t="t" r="r" b="b"/>
              <a:pathLst>
                <a:path w="21600" h="21600" extrusionOk="0">
                  <a:moveTo>
                    <a:pt x="8420" y="21600"/>
                  </a:moveTo>
                  <a:lnTo>
                    <a:pt x="21600" y="2263"/>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88" name="Google Shape;388;p23"/>
            <p:cNvSpPr/>
            <p:nvPr/>
          </p:nvSpPr>
          <p:spPr>
            <a:xfrm>
              <a:off x="77153" y="1443988"/>
              <a:ext cx="56214" cy="50004"/>
            </a:xfrm>
            <a:custGeom>
              <a:avLst/>
              <a:gdLst/>
              <a:ahLst/>
              <a:cxnLst/>
              <a:rect l="l" t="t" r="r" b="b"/>
              <a:pathLst>
                <a:path w="21600" h="21600" extrusionOk="0">
                  <a:moveTo>
                    <a:pt x="8420" y="21600"/>
                  </a:moveTo>
                  <a:lnTo>
                    <a:pt x="21600" y="2263"/>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89" name="Google Shape;389;p23"/>
            <p:cNvSpPr/>
            <p:nvPr/>
          </p:nvSpPr>
          <p:spPr>
            <a:xfrm>
              <a:off x="112395" y="1523521"/>
              <a:ext cx="56214" cy="49518"/>
            </a:xfrm>
            <a:custGeom>
              <a:avLst/>
              <a:gdLst/>
              <a:ahLst/>
              <a:cxnLst/>
              <a:rect l="l" t="t" r="r" b="b"/>
              <a:pathLst>
                <a:path w="21600" h="21600" extrusionOk="0">
                  <a:moveTo>
                    <a:pt x="8420" y="21600"/>
                  </a:moveTo>
                  <a:lnTo>
                    <a:pt x="21600" y="2077"/>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90" name="Google Shape;390;p23"/>
            <p:cNvSpPr/>
            <p:nvPr/>
          </p:nvSpPr>
          <p:spPr>
            <a:xfrm>
              <a:off x="147161" y="1602580"/>
              <a:ext cx="56214" cy="50004"/>
            </a:xfrm>
            <a:custGeom>
              <a:avLst/>
              <a:gdLst/>
              <a:ahLst/>
              <a:cxnLst/>
              <a:rect l="l" t="t" r="r" b="b"/>
              <a:pathLst>
                <a:path w="21600" h="21600" extrusionOk="0">
                  <a:moveTo>
                    <a:pt x="8420" y="21600"/>
                  </a:moveTo>
                  <a:lnTo>
                    <a:pt x="21600" y="2057"/>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91" name="Google Shape;391;p23"/>
            <p:cNvSpPr/>
            <p:nvPr/>
          </p:nvSpPr>
          <p:spPr>
            <a:xfrm>
              <a:off x="181928" y="1681637"/>
              <a:ext cx="56214" cy="50004"/>
            </a:xfrm>
            <a:custGeom>
              <a:avLst/>
              <a:gdLst/>
              <a:ahLst/>
              <a:cxnLst/>
              <a:rect l="l" t="t" r="r" b="b"/>
              <a:pathLst>
                <a:path w="21600" h="21600" extrusionOk="0">
                  <a:moveTo>
                    <a:pt x="8603" y="21600"/>
                  </a:moveTo>
                  <a:lnTo>
                    <a:pt x="21600" y="2263"/>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92" name="Google Shape;392;p23"/>
            <p:cNvSpPr/>
            <p:nvPr/>
          </p:nvSpPr>
          <p:spPr>
            <a:xfrm>
              <a:off x="217169" y="1760695"/>
              <a:ext cx="56214" cy="50004"/>
            </a:xfrm>
            <a:custGeom>
              <a:avLst/>
              <a:gdLst/>
              <a:ahLst/>
              <a:cxnLst/>
              <a:rect l="l" t="t" r="r" b="b"/>
              <a:pathLst>
                <a:path w="21600" h="21600" extrusionOk="0">
                  <a:moveTo>
                    <a:pt x="8420" y="21600"/>
                  </a:moveTo>
                  <a:lnTo>
                    <a:pt x="21600" y="2263"/>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93" name="Google Shape;393;p23"/>
            <p:cNvSpPr/>
            <p:nvPr/>
          </p:nvSpPr>
          <p:spPr>
            <a:xfrm>
              <a:off x="251936" y="1839751"/>
              <a:ext cx="56214" cy="50004"/>
            </a:xfrm>
            <a:custGeom>
              <a:avLst/>
              <a:gdLst/>
              <a:ahLst/>
              <a:cxnLst/>
              <a:rect l="l" t="t" r="r" b="b"/>
              <a:pathLst>
                <a:path w="21600" h="21600" extrusionOk="0">
                  <a:moveTo>
                    <a:pt x="8420" y="21600"/>
                  </a:moveTo>
                  <a:lnTo>
                    <a:pt x="21600" y="2263"/>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94" name="Google Shape;394;p23"/>
            <p:cNvSpPr/>
            <p:nvPr/>
          </p:nvSpPr>
          <p:spPr>
            <a:xfrm>
              <a:off x="286702" y="1919286"/>
              <a:ext cx="56700" cy="50004"/>
            </a:xfrm>
            <a:custGeom>
              <a:avLst/>
              <a:gdLst/>
              <a:ahLst/>
              <a:cxnLst/>
              <a:rect l="l" t="t" r="r" b="b"/>
              <a:pathLst>
                <a:path w="21600" h="21600" extrusionOk="0">
                  <a:moveTo>
                    <a:pt x="8531" y="21600"/>
                  </a:moveTo>
                  <a:lnTo>
                    <a:pt x="21600" y="2057"/>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95" name="Google Shape;395;p23"/>
            <p:cNvSpPr/>
            <p:nvPr/>
          </p:nvSpPr>
          <p:spPr>
            <a:xfrm>
              <a:off x="321944" y="1998344"/>
              <a:ext cx="56214" cy="50004"/>
            </a:xfrm>
            <a:custGeom>
              <a:avLst/>
              <a:gdLst/>
              <a:ahLst/>
              <a:cxnLst/>
              <a:rect l="l" t="t" r="r" b="b"/>
              <a:pathLst>
                <a:path w="21600" h="21600" extrusionOk="0">
                  <a:moveTo>
                    <a:pt x="8420" y="21600"/>
                  </a:moveTo>
                  <a:lnTo>
                    <a:pt x="21600" y="2057"/>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96" name="Google Shape;396;p23"/>
            <p:cNvSpPr/>
            <p:nvPr/>
          </p:nvSpPr>
          <p:spPr>
            <a:xfrm>
              <a:off x="-31432" y="1397315"/>
              <a:ext cx="56700" cy="50004"/>
            </a:xfrm>
            <a:custGeom>
              <a:avLst/>
              <a:gdLst/>
              <a:ahLst/>
              <a:cxnLst/>
              <a:rect l="l" t="t" r="r" b="b"/>
              <a:pathLst>
                <a:path w="21600" h="21600" extrusionOk="0">
                  <a:moveTo>
                    <a:pt x="8531" y="21600"/>
                  </a:moveTo>
                  <a:lnTo>
                    <a:pt x="21600" y="2263"/>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97" name="Google Shape;397;p23"/>
            <p:cNvSpPr/>
            <p:nvPr/>
          </p:nvSpPr>
          <p:spPr>
            <a:xfrm>
              <a:off x="3810" y="1476373"/>
              <a:ext cx="56214" cy="50004"/>
            </a:xfrm>
            <a:custGeom>
              <a:avLst/>
              <a:gdLst/>
              <a:ahLst/>
              <a:cxnLst/>
              <a:rect l="l" t="t" r="r" b="b"/>
              <a:pathLst>
                <a:path w="21600" h="21600" extrusionOk="0">
                  <a:moveTo>
                    <a:pt x="8420" y="21600"/>
                  </a:moveTo>
                  <a:lnTo>
                    <a:pt x="21600" y="2263"/>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98" name="Google Shape;398;p23"/>
            <p:cNvSpPr/>
            <p:nvPr/>
          </p:nvSpPr>
          <p:spPr>
            <a:xfrm>
              <a:off x="38576" y="1555907"/>
              <a:ext cx="56214" cy="50004"/>
            </a:xfrm>
            <a:custGeom>
              <a:avLst/>
              <a:gdLst/>
              <a:ahLst/>
              <a:cxnLst/>
              <a:rect l="l" t="t" r="r" b="b"/>
              <a:pathLst>
                <a:path w="21600" h="21600" extrusionOk="0">
                  <a:moveTo>
                    <a:pt x="8420" y="21600"/>
                  </a:moveTo>
                  <a:lnTo>
                    <a:pt x="21600" y="2057"/>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399" name="Google Shape;399;p23"/>
            <p:cNvSpPr/>
            <p:nvPr/>
          </p:nvSpPr>
          <p:spPr>
            <a:xfrm>
              <a:off x="73819" y="1634964"/>
              <a:ext cx="56214" cy="50004"/>
            </a:xfrm>
            <a:custGeom>
              <a:avLst/>
              <a:gdLst/>
              <a:ahLst/>
              <a:cxnLst/>
              <a:rect l="l" t="t" r="r" b="b"/>
              <a:pathLst>
                <a:path w="21600" h="21600" extrusionOk="0">
                  <a:moveTo>
                    <a:pt x="8420" y="21600"/>
                  </a:moveTo>
                  <a:lnTo>
                    <a:pt x="21600" y="2057"/>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400" name="Google Shape;400;p23"/>
            <p:cNvSpPr/>
            <p:nvPr/>
          </p:nvSpPr>
          <p:spPr>
            <a:xfrm>
              <a:off x="108584" y="1714021"/>
              <a:ext cx="56214" cy="50004"/>
            </a:xfrm>
            <a:custGeom>
              <a:avLst/>
              <a:gdLst/>
              <a:ahLst/>
              <a:cxnLst/>
              <a:rect l="l" t="t" r="r" b="b"/>
              <a:pathLst>
                <a:path w="21600" h="21600" extrusionOk="0">
                  <a:moveTo>
                    <a:pt x="8420" y="21600"/>
                  </a:moveTo>
                  <a:lnTo>
                    <a:pt x="21600" y="2263"/>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401" name="Google Shape;401;p23"/>
            <p:cNvSpPr/>
            <p:nvPr/>
          </p:nvSpPr>
          <p:spPr>
            <a:xfrm>
              <a:off x="143351" y="1793080"/>
              <a:ext cx="56214" cy="50004"/>
            </a:xfrm>
            <a:custGeom>
              <a:avLst/>
              <a:gdLst/>
              <a:ahLst/>
              <a:cxnLst/>
              <a:rect l="l" t="t" r="r" b="b"/>
              <a:pathLst>
                <a:path w="21600" h="21600" extrusionOk="0">
                  <a:moveTo>
                    <a:pt x="8603" y="21600"/>
                  </a:moveTo>
                  <a:lnTo>
                    <a:pt x="21600" y="2263"/>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402" name="Google Shape;402;p23"/>
            <p:cNvSpPr/>
            <p:nvPr/>
          </p:nvSpPr>
          <p:spPr>
            <a:xfrm>
              <a:off x="178594" y="1872613"/>
              <a:ext cx="56214" cy="49518"/>
            </a:xfrm>
            <a:custGeom>
              <a:avLst/>
              <a:gdLst/>
              <a:ahLst/>
              <a:cxnLst/>
              <a:rect l="l" t="t" r="r" b="b"/>
              <a:pathLst>
                <a:path w="21600" h="21600" extrusionOk="0">
                  <a:moveTo>
                    <a:pt x="8420" y="21600"/>
                  </a:moveTo>
                  <a:lnTo>
                    <a:pt x="21600" y="2077"/>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403" name="Google Shape;403;p23"/>
            <p:cNvSpPr/>
            <p:nvPr/>
          </p:nvSpPr>
          <p:spPr>
            <a:xfrm>
              <a:off x="213359" y="1951670"/>
              <a:ext cx="56214" cy="50004"/>
            </a:xfrm>
            <a:custGeom>
              <a:avLst/>
              <a:gdLst/>
              <a:ahLst/>
              <a:cxnLst/>
              <a:rect l="l" t="t" r="r" b="b"/>
              <a:pathLst>
                <a:path w="21600" h="21600" extrusionOk="0">
                  <a:moveTo>
                    <a:pt x="8420" y="21600"/>
                  </a:moveTo>
                  <a:lnTo>
                    <a:pt x="21600" y="2057"/>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404" name="Google Shape;404;p23"/>
            <p:cNvSpPr/>
            <p:nvPr/>
          </p:nvSpPr>
          <p:spPr>
            <a:xfrm>
              <a:off x="248125" y="2030728"/>
              <a:ext cx="56700" cy="50004"/>
            </a:xfrm>
            <a:custGeom>
              <a:avLst/>
              <a:gdLst/>
              <a:ahLst/>
              <a:cxnLst/>
              <a:rect l="l" t="t" r="r" b="b"/>
              <a:pathLst>
                <a:path w="21600" h="21600" extrusionOk="0">
                  <a:moveTo>
                    <a:pt x="8531" y="21600"/>
                  </a:moveTo>
                  <a:lnTo>
                    <a:pt x="21600" y="2263"/>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405" name="Google Shape;405;p23"/>
            <p:cNvSpPr/>
            <p:nvPr/>
          </p:nvSpPr>
          <p:spPr>
            <a:xfrm>
              <a:off x="-34766" y="1588292"/>
              <a:ext cx="56214" cy="50004"/>
            </a:xfrm>
            <a:custGeom>
              <a:avLst/>
              <a:gdLst/>
              <a:ahLst/>
              <a:cxnLst/>
              <a:rect l="l" t="t" r="r" b="b"/>
              <a:pathLst>
                <a:path w="21600" h="21600" extrusionOk="0">
                  <a:moveTo>
                    <a:pt x="8420" y="21600"/>
                  </a:moveTo>
                  <a:lnTo>
                    <a:pt x="21600" y="2057"/>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406" name="Google Shape;406;p23"/>
            <p:cNvSpPr/>
            <p:nvPr/>
          </p:nvSpPr>
          <p:spPr>
            <a:xfrm>
              <a:off x="0" y="1667350"/>
              <a:ext cx="56214" cy="50004"/>
            </a:xfrm>
            <a:custGeom>
              <a:avLst/>
              <a:gdLst/>
              <a:ahLst/>
              <a:cxnLst/>
              <a:rect l="l" t="t" r="r" b="b"/>
              <a:pathLst>
                <a:path w="21600" h="21600" extrusionOk="0">
                  <a:moveTo>
                    <a:pt x="8603" y="21600"/>
                  </a:moveTo>
                  <a:lnTo>
                    <a:pt x="21600" y="2263"/>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407" name="Google Shape;407;p23"/>
            <p:cNvSpPr/>
            <p:nvPr/>
          </p:nvSpPr>
          <p:spPr>
            <a:xfrm>
              <a:off x="35243" y="1746407"/>
              <a:ext cx="56214" cy="50004"/>
            </a:xfrm>
            <a:custGeom>
              <a:avLst/>
              <a:gdLst/>
              <a:ahLst/>
              <a:cxnLst/>
              <a:rect l="l" t="t" r="r" b="b"/>
              <a:pathLst>
                <a:path w="21600" h="21600" extrusionOk="0">
                  <a:moveTo>
                    <a:pt x="8420" y="21600"/>
                  </a:moveTo>
                  <a:lnTo>
                    <a:pt x="21600" y="2263"/>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408" name="Google Shape;408;p23"/>
            <p:cNvSpPr/>
            <p:nvPr/>
          </p:nvSpPr>
          <p:spPr>
            <a:xfrm>
              <a:off x="70008" y="1825940"/>
              <a:ext cx="56214" cy="49518"/>
            </a:xfrm>
            <a:custGeom>
              <a:avLst/>
              <a:gdLst/>
              <a:ahLst/>
              <a:cxnLst/>
              <a:rect l="l" t="t" r="r" b="b"/>
              <a:pathLst>
                <a:path w="21600" h="21600" extrusionOk="0">
                  <a:moveTo>
                    <a:pt x="8420" y="21600"/>
                  </a:moveTo>
                  <a:lnTo>
                    <a:pt x="21600" y="2077"/>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409" name="Google Shape;409;p23"/>
            <p:cNvSpPr/>
            <p:nvPr/>
          </p:nvSpPr>
          <p:spPr>
            <a:xfrm>
              <a:off x="104775" y="1904998"/>
              <a:ext cx="56214" cy="50004"/>
            </a:xfrm>
            <a:custGeom>
              <a:avLst/>
              <a:gdLst/>
              <a:ahLst/>
              <a:cxnLst/>
              <a:rect l="l" t="t" r="r" b="b"/>
              <a:pathLst>
                <a:path w="21600" h="21600" extrusionOk="0">
                  <a:moveTo>
                    <a:pt x="8603" y="21600"/>
                  </a:moveTo>
                  <a:lnTo>
                    <a:pt x="21600" y="2057"/>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410" name="Google Shape;410;p23"/>
            <p:cNvSpPr/>
            <p:nvPr/>
          </p:nvSpPr>
          <p:spPr>
            <a:xfrm>
              <a:off x="140017" y="1984056"/>
              <a:ext cx="56214" cy="50004"/>
            </a:xfrm>
            <a:custGeom>
              <a:avLst/>
              <a:gdLst/>
              <a:ahLst/>
              <a:cxnLst/>
              <a:rect l="l" t="t" r="r" b="b"/>
              <a:pathLst>
                <a:path w="21600" h="21600" extrusionOk="0">
                  <a:moveTo>
                    <a:pt x="8420" y="21600"/>
                  </a:moveTo>
                  <a:lnTo>
                    <a:pt x="21600" y="2057"/>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411" name="Google Shape;411;p23"/>
            <p:cNvSpPr/>
            <p:nvPr/>
          </p:nvSpPr>
          <p:spPr>
            <a:xfrm>
              <a:off x="174784" y="2063113"/>
              <a:ext cx="56214" cy="50004"/>
            </a:xfrm>
            <a:custGeom>
              <a:avLst/>
              <a:gdLst/>
              <a:ahLst/>
              <a:cxnLst/>
              <a:rect l="l" t="t" r="r" b="b"/>
              <a:pathLst>
                <a:path w="21600" h="21600" extrusionOk="0">
                  <a:moveTo>
                    <a:pt x="8420" y="21600"/>
                  </a:moveTo>
                  <a:lnTo>
                    <a:pt x="21600" y="2263"/>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412" name="Google Shape;412;p23"/>
            <p:cNvSpPr/>
            <p:nvPr/>
          </p:nvSpPr>
          <p:spPr>
            <a:xfrm>
              <a:off x="-38576" y="1778792"/>
              <a:ext cx="56214" cy="50004"/>
            </a:xfrm>
            <a:custGeom>
              <a:avLst/>
              <a:gdLst/>
              <a:ahLst/>
              <a:cxnLst/>
              <a:rect l="l" t="t" r="r" b="b"/>
              <a:pathLst>
                <a:path w="21600" h="21600" extrusionOk="0">
                  <a:moveTo>
                    <a:pt x="8603" y="21600"/>
                  </a:moveTo>
                  <a:lnTo>
                    <a:pt x="21600" y="2263"/>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413" name="Google Shape;413;p23"/>
            <p:cNvSpPr/>
            <p:nvPr/>
          </p:nvSpPr>
          <p:spPr>
            <a:xfrm>
              <a:off x="-3333" y="1858326"/>
              <a:ext cx="56214" cy="49518"/>
            </a:xfrm>
            <a:custGeom>
              <a:avLst/>
              <a:gdLst/>
              <a:ahLst/>
              <a:cxnLst/>
              <a:rect l="l" t="t" r="r" b="b"/>
              <a:pathLst>
                <a:path w="21600" h="21600" extrusionOk="0">
                  <a:moveTo>
                    <a:pt x="8420" y="21600"/>
                  </a:moveTo>
                  <a:lnTo>
                    <a:pt x="21600" y="2077"/>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414" name="Google Shape;414;p23"/>
            <p:cNvSpPr/>
            <p:nvPr/>
          </p:nvSpPr>
          <p:spPr>
            <a:xfrm>
              <a:off x="31432" y="1937383"/>
              <a:ext cx="56214" cy="50004"/>
            </a:xfrm>
            <a:custGeom>
              <a:avLst/>
              <a:gdLst/>
              <a:ahLst/>
              <a:cxnLst/>
              <a:rect l="l" t="t" r="r" b="b"/>
              <a:pathLst>
                <a:path w="21600" h="21600" extrusionOk="0">
                  <a:moveTo>
                    <a:pt x="8420" y="21600"/>
                  </a:moveTo>
                  <a:lnTo>
                    <a:pt x="21600" y="2057"/>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415" name="Google Shape;415;p23"/>
            <p:cNvSpPr/>
            <p:nvPr/>
          </p:nvSpPr>
          <p:spPr>
            <a:xfrm>
              <a:off x="66198" y="2016440"/>
              <a:ext cx="56214" cy="50004"/>
            </a:xfrm>
            <a:custGeom>
              <a:avLst/>
              <a:gdLst/>
              <a:ahLst/>
              <a:cxnLst/>
              <a:rect l="l" t="t" r="r" b="b"/>
              <a:pathLst>
                <a:path w="21600" h="21600" extrusionOk="0">
                  <a:moveTo>
                    <a:pt x="8603" y="21600"/>
                  </a:moveTo>
                  <a:lnTo>
                    <a:pt x="21600" y="2263"/>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416" name="Google Shape;416;p23"/>
            <p:cNvSpPr/>
            <p:nvPr/>
          </p:nvSpPr>
          <p:spPr>
            <a:xfrm>
              <a:off x="101441" y="2095498"/>
              <a:ext cx="56214" cy="50004"/>
            </a:xfrm>
            <a:custGeom>
              <a:avLst/>
              <a:gdLst/>
              <a:ahLst/>
              <a:cxnLst/>
              <a:rect l="l" t="t" r="r" b="b"/>
              <a:pathLst>
                <a:path w="21600" h="21600" extrusionOk="0">
                  <a:moveTo>
                    <a:pt x="8420" y="21600"/>
                  </a:moveTo>
                  <a:lnTo>
                    <a:pt x="21600" y="2263"/>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417" name="Google Shape;417;p23"/>
            <p:cNvSpPr/>
            <p:nvPr/>
          </p:nvSpPr>
          <p:spPr>
            <a:xfrm>
              <a:off x="-41910" y="1969769"/>
              <a:ext cx="56214" cy="50004"/>
            </a:xfrm>
            <a:custGeom>
              <a:avLst/>
              <a:gdLst/>
              <a:ahLst/>
              <a:cxnLst/>
              <a:rect l="l" t="t" r="r" b="b"/>
              <a:pathLst>
                <a:path w="21600" h="21600" extrusionOk="0">
                  <a:moveTo>
                    <a:pt x="8420" y="21600"/>
                  </a:moveTo>
                  <a:lnTo>
                    <a:pt x="21600" y="2057"/>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418" name="Google Shape;418;p23"/>
            <p:cNvSpPr/>
            <p:nvPr/>
          </p:nvSpPr>
          <p:spPr>
            <a:xfrm>
              <a:off x="-7144" y="2048826"/>
              <a:ext cx="56214" cy="50004"/>
            </a:xfrm>
            <a:custGeom>
              <a:avLst/>
              <a:gdLst/>
              <a:ahLst/>
              <a:cxnLst/>
              <a:rect l="l" t="t" r="r" b="b"/>
              <a:pathLst>
                <a:path w="21600" h="21600" extrusionOk="0">
                  <a:moveTo>
                    <a:pt x="8420" y="21600"/>
                  </a:moveTo>
                  <a:lnTo>
                    <a:pt x="21600" y="2263"/>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419" name="Google Shape;419;p23"/>
            <p:cNvSpPr/>
            <p:nvPr/>
          </p:nvSpPr>
          <p:spPr>
            <a:xfrm>
              <a:off x="27623" y="2127883"/>
              <a:ext cx="56214" cy="50004"/>
            </a:xfrm>
            <a:custGeom>
              <a:avLst/>
              <a:gdLst/>
              <a:ahLst/>
              <a:cxnLst/>
              <a:rect l="l" t="t" r="r" b="b"/>
              <a:pathLst>
                <a:path w="21600" h="21600" extrusionOk="0">
                  <a:moveTo>
                    <a:pt x="8603" y="21600"/>
                  </a:moveTo>
                  <a:lnTo>
                    <a:pt x="21600" y="2263"/>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420" name="Google Shape;420;p23"/>
            <p:cNvSpPr/>
            <p:nvPr/>
          </p:nvSpPr>
          <p:spPr>
            <a:xfrm>
              <a:off x="-45720" y="2160745"/>
              <a:ext cx="56214" cy="49518"/>
            </a:xfrm>
            <a:custGeom>
              <a:avLst/>
              <a:gdLst/>
              <a:ahLst/>
              <a:cxnLst/>
              <a:rect l="l" t="t" r="r" b="b"/>
              <a:pathLst>
                <a:path w="21600" h="21600" extrusionOk="0">
                  <a:moveTo>
                    <a:pt x="8420" y="21600"/>
                  </a:moveTo>
                  <a:lnTo>
                    <a:pt x="21600" y="2077"/>
                  </a:lnTo>
                  <a:lnTo>
                    <a:pt x="0" y="0"/>
                  </a:lnTo>
                  <a:close/>
                </a:path>
              </a:pathLst>
            </a:custGeom>
            <a:solidFill>
              <a:schemeClr val="accen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grpSp>
      <p:sp>
        <p:nvSpPr>
          <p:cNvPr id="421" name="Google Shape;421;p23"/>
          <p:cNvSpPr txBox="1">
            <a:spLocks noGrp="1"/>
          </p:cNvSpPr>
          <p:nvPr>
            <p:ph type="ctrTitle"/>
          </p:nvPr>
        </p:nvSpPr>
        <p:spPr>
          <a:xfrm>
            <a:off x="489100" y="1855563"/>
            <a:ext cx="3668700" cy="11598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4000"/>
              <a:buNone/>
              <a:defRPr sz="4000">
                <a:solidFill>
                  <a:schemeClr val="dk1"/>
                </a:solidFill>
              </a:defRPr>
            </a:lvl1pPr>
            <a:lvl2pPr lvl="1" rtl="0">
              <a:spcBef>
                <a:spcPts val="0"/>
              </a:spcBef>
              <a:spcAft>
                <a:spcPts val="0"/>
              </a:spcAft>
              <a:buClr>
                <a:schemeClr val="dk1"/>
              </a:buClr>
              <a:buSzPts val="4000"/>
              <a:buNone/>
              <a:defRPr sz="4000">
                <a:solidFill>
                  <a:schemeClr val="dk1"/>
                </a:solidFill>
              </a:defRPr>
            </a:lvl2pPr>
            <a:lvl3pPr lvl="2" rtl="0">
              <a:spcBef>
                <a:spcPts val="0"/>
              </a:spcBef>
              <a:spcAft>
                <a:spcPts val="0"/>
              </a:spcAft>
              <a:buClr>
                <a:schemeClr val="dk1"/>
              </a:buClr>
              <a:buSzPts val="4000"/>
              <a:buNone/>
              <a:defRPr sz="4000">
                <a:solidFill>
                  <a:schemeClr val="dk1"/>
                </a:solidFill>
              </a:defRPr>
            </a:lvl3pPr>
            <a:lvl4pPr lvl="3" rtl="0">
              <a:spcBef>
                <a:spcPts val="0"/>
              </a:spcBef>
              <a:spcAft>
                <a:spcPts val="0"/>
              </a:spcAft>
              <a:buClr>
                <a:schemeClr val="dk1"/>
              </a:buClr>
              <a:buSzPts val="4000"/>
              <a:buNone/>
              <a:defRPr sz="4000">
                <a:solidFill>
                  <a:schemeClr val="dk1"/>
                </a:solidFill>
              </a:defRPr>
            </a:lvl4pPr>
            <a:lvl5pPr lvl="4" rtl="0">
              <a:spcBef>
                <a:spcPts val="0"/>
              </a:spcBef>
              <a:spcAft>
                <a:spcPts val="0"/>
              </a:spcAft>
              <a:buClr>
                <a:schemeClr val="dk1"/>
              </a:buClr>
              <a:buSzPts val="4000"/>
              <a:buNone/>
              <a:defRPr sz="4000">
                <a:solidFill>
                  <a:schemeClr val="dk1"/>
                </a:solidFill>
              </a:defRPr>
            </a:lvl5pPr>
            <a:lvl6pPr lvl="5" rtl="0">
              <a:spcBef>
                <a:spcPts val="0"/>
              </a:spcBef>
              <a:spcAft>
                <a:spcPts val="0"/>
              </a:spcAft>
              <a:buClr>
                <a:schemeClr val="dk1"/>
              </a:buClr>
              <a:buSzPts val="4000"/>
              <a:buNone/>
              <a:defRPr sz="4000">
                <a:solidFill>
                  <a:schemeClr val="dk1"/>
                </a:solidFill>
              </a:defRPr>
            </a:lvl6pPr>
            <a:lvl7pPr lvl="6" rtl="0">
              <a:spcBef>
                <a:spcPts val="0"/>
              </a:spcBef>
              <a:spcAft>
                <a:spcPts val="0"/>
              </a:spcAft>
              <a:buClr>
                <a:schemeClr val="dk1"/>
              </a:buClr>
              <a:buSzPts val="4000"/>
              <a:buNone/>
              <a:defRPr sz="4000">
                <a:solidFill>
                  <a:schemeClr val="dk1"/>
                </a:solidFill>
              </a:defRPr>
            </a:lvl7pPr>
            <a:lvl8pPr lvl="7" rtl="0">
              <a:spcBef>
                <a:spcPts val="0"/>
              </a:spcBef>
              <a:spcAft>
                <a:spcPts val="0"/>
              </a:spcAft>
              <a:buClr>
                <a:schemeClr val="dk1"/>
              </a:buClr>
              <a:buSzPts val="4000"/>
              <a:buNone/>
              <a:defRPr sz="4000">
                <a:solidFill>
                  <a:schemeClr val="dk1"/>
                </a:solidFill>
              </a:defRPr>
            </a:lvl8pPr>
            <a:lvl9pPr lvl="8" rtl="0">
              <a:spcBef>
                <a:spcPts val="0"/>
              </a:spcBef>
              <a:spcAft>
                <a:spcPts val="0"/>
              </a:spcAft>
              <a:buClr>
                <a:schemeClr val="dk1"/>
              </a:buClr>
              <a:buSzPts val="4000"/>
              <a:buNone/>
              <a:defRPr sz="4000">
                <a:solidFill>
                  <a:schemeClr val="dk1"/>
                </a:solidFill>
              </a:defRPr>
            </a:lvl9pPr>
          </a:lstStyle>
          <a:p>
            <a:endParaRPr/>
          </a:p>
        </p:txBody>
      </p:sp>
      <p:sp>
        <p:nvSpPr>
          <p:cNvPr id="422" name="Google Shape;422;p23"/>
          <p:cNvSpPr txBox="1">
            <a:spLocks noGrp="1"/>
          </p:cNvSpPr>
          <p:nvPr>
            <p:ph type="subTitle" idx="1"/>
          </p:nvPr>
        </p:nvSpPr>
        <p:spPr>
          <a:xfrm>
            <a:off x="489100" y="3036075"/>
            <a:ext cx="3243600" cy="355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1000"/>
              </a:spcBef>
              <a:spcAft>
                <a:spcPts val="0"/>
              </a:spcAft>
              <a:buClr>
                <a:schemeClr val="lt1"/>
              </a:buClr>
              <a:buSzPts val="2400"/>
              <a:buNone/>
              <a:defRPr>
                <a:solidFill>
                  <a:schemeClr val="lt1"/>
                </a:solidFill>
              </a:defRPr>
            </a:lvl2pPr>
            <a:lvl3pPr lvl="2" rtl="0">
              <a:spcBef>
                <a:spcPts val="1000"/>
              </a:spcBef>
              <a:spcAft>
                <a:spcPts val="0"/>
              </a:spcAft>
              <a:buClr>
                <a:schemeClr val="lt1"/>
              </a:buClr>
              <a:buSzPts val="2400"/>
              <a:buNone/>
              <a:defRPr>
                <a:solidFill>
                  <a:schemeClr val="lt1"/>
                </a:solidFill>
              </a:defRPr>
            </a:lvl3pPr>
            <a:lvl4pPr lvl="3" rtl="0">
              <a:spcBef>
                <a:spcPts val="1000"/>
              </a:spcBef>
              <a:spcAft>
                <a:spcPts val="0"/>
              </a:spcAft>
              <a:buClr>
                <a:schemeClr val="lt1"/>
              </a:buClr>
              <a:buSzPts val="2400"/>
              <a:buNone/>
              <a:defRPr>
                <a:solidFill>
                  <a:schemeClr val="lt1"/>
                </a:solidFill>
              </a:defRPr>
            </a:lvl4pPr>
            <a:lvl5pPr lvl="4" rtl="0">
              <a:spcBef>
                <a:spcPts val="1000"/>
              </a:spcBef>
              <a:spcAft>
                <a:spcPts val="0"/>
              </a:spcAft>
              <a:buClr>
                <a:schemeClr val="lt1"/>
              </a:buClr>
              <a:buSzPts val="2400"/>
              <a:buNone/>
              <a:defRPr>
                <a:solidFill>
                  <a:schemeClr val="lt1"/>
                </a:solidFill>
              </a:defRPr>
            </a:lvl5pPr>
            <a:lvl6pPr lvl="5" rtl="0">
              <a:spcBef>
                <a:spcPts val="1000"/>
              </a:spcBef>
              <a:spcAft>
                <a:spcPts val="0"/>
              </a:spcAft>
              <a:buClr>
                <a:schemeClr val="lt1"/>
              </a:buClr>
              <a:buSzPts val="2400"/>
              <a:buNone/>
              <a:defRPr>
                <a:solidFill>
                  <a:schemeClr val="lt1"/>
                </a:solidFill>
              </a:defRPr>
            </a:lvl6pPr>
            <a:lvl7pPr lvl="6" rtl="0">
              <a:spcBef>
                <a:spcPts val="1000"/>
              </a:spcBef>
              <a:spcAft>
                <a:spcPts val="0"/>
              </a:spcAft>
              <a:buClr>
                <a:schemeClr val="lt1"/>
              </a:buClr>
              <a:buSzPts val="2400"/>
              <a:buNone/>
              <a:defRPr>
                <a:solidFill>
                  <a:schemeClr val="lt1"/>
                </a:solidFill>
              </a:defRPr>
            </a:lvl7pPr>
            <a:lvl8pPr lvl="7" rtl="0">
              <a:spcBef>
                <a:spcPts val="1000"/>
              </a:spcBef>
              <a:spcAft>
                <a:spcPts val="0"/>
              </a:spcAft>
              <a:buClr>
                <a:schemeClr val="lt1"/>
              </a:buClr>
              <a:buSzPts val="2400"/>
              <a:buNone/>
              <a:defRPr>
                <a:solidFill>
                  <a:schemeClr val="lt1"/>
                </a:solidFill>
              </a:defRPr>
            </a:lvl8pPr>
            <a:lvl9pPr lvl="8" rtl="0">
              <a:spcBef>
                <a:spcPts val="1000"/>
              </a:spcBef>
              <a:spcAft>
                <a:spcPts val="1000"/>
              </a:spcAft>
              <a:buClr>
                <a:schemeClr val="lt1"/>
              </a:buClr>
              <a:buSzPts val="2400"/>
              <a:buNone/>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TITLE_1_1">
    <p:bg>
      <p:bgPr>
        <a:solidFill>
          <a:schemeClr val="lt1"/>
        </a:solidFill>
        <a:effectLst/>
      </p:bgPr>
    </p:bg>
    <p:spTree>
      <p:nvGrpSpPr>
        <p:cNvPr id="1" name="Shape 423"/>
        <p:cNvGrpSpPr/>
        <p:nvPr/>
      </p:nvGrpSpPr>
      <p:grpSpPr>
        <a:xfrm>
          <a:off x="0" y="0"/>
          <a:ext cx="0" cy="0"/>
          <a:chOff x="0" y="0"/>
          <a:chExt cx="0" cy="0"/>
        </a:xfrm>
      </p:grpSpPr>
      <p:sp>
        <p:nvSpPr>
          <p:cNvPr id="424" name="Google Shape;424;p24"/>
          <p:cNvSpPr/>
          <p:nvPr/>
        </p:nvSpPr>
        <p:spPr>
          <a:xfrm>
            <a:off x="0" y="0"/>
            <a:ext cx="7558974" cy="5132970"/>
          </a:xfrm>
          <a:custGeom>
            <a:avLst/>
            <a:gdLst/>
            <a:ahLst/>
            <a:cxnLst/>
            <a:rect l="l" t="t" r="r" b="b"/>
            <a:pathLst>
              <a:path w="21600" h="21600" extrusionOk="0">
                <a:moveTo>
                  <a:pt x="21600" y="4716"/>
                </a:moveTo>
                <a:lnTo>
                  <a:pt x="12181" y="0"/>
                </a:lnTo>
                <a:lnTo>
                  <a:pt x="15" y="0"/>
                </a:lnTo>
                <a:lnTo>
                  <a:pt x="0" y="21600"/>
                </a:lnTo>
                <a:lnTo>
                  <a:pt x="16618" y="20680"/>
                </a:lnTo>
                <a:close/>
              </a:path>
            </a:pathLst>
          </a:custGeom>
          <a:gradFill>
            <a:gsLst>
              <a:gs pos="0">
                <a:srgbClr val="FEEFA8"/>
              </a:gs>
              <a:gs pos="100000">
                <a:srgbClr val="F7D22C"/>
              </a:gs>
            </a:gsLst>
            <a:lin ang="5400012"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25" name="Google Shape;425;p24"/>
          <p:cNvSpPr/>
          <p:nvPr/>
        </p:nvSpPr>
        <p:spPr>
          <a:xfrm>
            <a:off x="0" y="0"/>
            <a:ext cx="7082964" cy="5132970"/>
          </a:xfrm>
          <a:custGeom>
            <a:avLst/>
            <a:gdLst/>
            <a:ahLst/>
            <a:cxnLst/>
            <a:rect l="l" t="t" r="r" b="b"/>
            <a:pathLst>
              <a:path w="21600" h="21600" extrusionOk="0">
                <a:moveTo>
                  <a:pt x="20952" y="5882"/>
                </a:moveTo>
                <a:lnTo>
                  <a:pt x="18212" y="4435"/>
                </a:lnTo>
                <a:lnTo>
                  <a:pt x="21600" y="5635"/>
                </a:lnTo>
                <a:lnTo>
                  <a:pt x="11862" y="0"/>
                </a:lnTo>
                <a:lnTo>
                  <a:pt x="16" y="0"/>
                </a:lnTo>
                <a:lnTo>
                  <a:pt x="0" y="21600"/>
                </a:lnTo>
                <a:lnTo>
                  <a:pt x="17435" y="20005"/>
                </a:lnTo>
                <a:close/>
              </a:path>
            </a:pathLst>
          </a:custGeom>
          <a:solidFill>
            <a:schemeClr val="dk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426" name="Google Shape;426;p24"/>
          <p:cNvGrpSpPr/>
          <p:nvPr/>
        </p:nvGrpSpPr>
        <p:grpSpPr>
          <a:xfrm>
            <a:off x="-50800" y="801997"/>
            <a:ext cx="737709" cy="861534"/>
            <a:chOff x="-1" y="-1"/>
            <a:chExt cx="983612" cy="1148712"/>
          </a:xfrm>
        </p:grpSpPr>
        <p:sp>
          <p:nvSpPr>
            <p:cNvPr id="427" name="Google Shape;427;p24"/>
            <p:cNvSpPr/>
            <p:nvPr/>
          </p:nvSpPr>
          <p:spPr>
            <a:xfrm>
              <a:off x="677544" y="1090931"/>
              <a:ext cx="55242" cy="57780"/>
            </a:xfrm>
            <a:custGeom>
              <a:avLst/>
              <a:gdLst/>
              <a:ahLst/>
              <a:cxnLst/>
              <a:rect l="l" t="t" r="r" b="b"/>
              <a:pathLst>
                <a:path w="21600" h="21600" extrusionOk="0">
                  <a:moveTo>
                    <a:pt x="0" y="0"/>
                  </a:moveTo>
                  <a:lnTo>
                    <a:pt x="5462"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28" name="Google Shape;428;p24"/>
            <p:cNvSpPr/>
            <p:nvPr/>
          </p:nvSpPr>
          <p:spPr>
            <a:xfrm>
              <a:off x="589914" y="1066165"/>
              <a:ext cx="55242" cy="57780"/>
            </a:xfrm>
            <a:custGeom>
              <a:avLst/>
              <a:gdLst/>
              <a:ahLst/>
              <a:cxnLst/>
              <a:rect l="l" t="t" r="r" b="b"/>
              <a:pathLst>
                <a:path w="21600" h="21600" extrusionOk="0">
                  <a:moveTo>
                    <a:pt x="0" y="0"/>
                  </a:moveTo>
                  <a:lnTo>
                    <a:pt x="5462" y="21600"/>
                  </a:lnTo>
                  <a:lnTo>
                    <a:pt x="21600" y="5934"/>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29" name="Google Shape;429;p24"/>
            <p:cNvSpPr/>
            <p:nvPr/>
          </p:nvSpPr>
          <p:spPr>
            <a:xfrm>
              <a:off x="502283" y="1041400"/>
              <a:ext cx="55242" cy="57780"/>
            </a:xfrm>
            <a:custGeom>
              <a:avLst/>
              <a:gdLst/>
              <a:ahLst/>
              <a:cxnLst/>
              <a:rect l="l" t="t" r="r" b="b"/>
              <a:pathLst>
                <a:path w="21600" h="21600" extrusionOk="0">
                  <a:moveTo>
                    <a:pt x="0" y="0"/>
                  </a:moveTo>
                  <a:lnTo>
                    <a:pt x="5462" y="21600"/>
                  </a:lnTo>
                  <a:lnTo>
                    <a:pt x="21600" y="5934"/>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30" name="Google Shape;430;p24"/>
            <p:cNvSpPr/>
            <p:nvPr/>
          </p:nvSpPr>
          <p:spPr>
            <a:xfrm>
              <a:off x="415289" y="1017271"/>
              <a:ext cx="55242" cy="57780"/>
            </a:xfrm>
            <a:custGeom>
              <a:avLst/>
              <a:gdLst/>
              <a:ahLst/>
              <a:cxnLst/>
              <a:rect l="l" t="t" r="r" b="b"/>
              <a:pathLst>
                <a:path w="21600" h="21600" extrusionOk="0">
                  <a:moveTo>
                    <a:pt x="0" y="0"/>
                  </a:moveTo>
                  <a:lnTo>
                    <a:pt x="5214"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31" name="Google Shape;431;p24"/>
            <p:cNvSpPr/>
            <p:nvPr/>
          </p:nvSpPr>
          <p:spPr>
            <a:xfrm>
              <a:off x="327658" y="992505"/>
              <a:ext cx="55242" cy="57780"/>
            </a:xfrm>
            <a:custGeom>
              <a:avLst/>
              <a:gdLst/>
              <a:ahLst/>
              <a:cxnLst/>
              <a:rect l="l" t="t" r="r" b="b"/>
              <a:pathLst>
                <a:path w="21600" h="21600" extrusionOk="0">
                  <a:moveTo>
                    <a:pt x="0" y="0"/>
                  </a:moveTo>
                  <a:lnTo>
                    <a:pt x="5214" y="21600"/>
                  </a:lnTo>
                  <a:lnTo>
                    <a:pt x="21600" y="5934"/>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32" name="Google Shape;432;p24"/>
            <p:cNvSpPr/>
            <p:nvPr/>
          </p:nvSpPr>
          <p:spPr>
            <a:xfrm>
              <a:off x="240028" y="967739"/>
              <a:ext cx="55242" cy="57780"/>
            </a:xfrm>
            <a:custGeom>
              <a:avLst/>
              <a:gdLst/>
              <a:ahLst/>
              <a:cxnLst/>
              <a:rect l="l" t="t" r="r" b="b"/>
              <a:pathLst>
                <a:path w="21600" h="21600" extrusionOk="0">
                  <a:moveTo>
                    <a:pt x="0" y="0"/>
                  </a:moveTo>
                  <a:lnTo>
                    <a:pt x="5214" y="21600"/>
                  </a:lnTo>
                  <a:lnTo>
                    <a:pt x="21600" y="5934"/>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33" name="Google Shape;433;p24"/>
            <p:cNvSpPr/>
            <p:nvPr/>
          </p:nvSpPr>
          <p:spPr>
            <a:xfrm>
              <a:off x="152399" y="943610"/>
              <a:ext cx="55242" cy="57780"/>
            </a:xfrm>
            <a:custGeom>
              <a:avLst/>
              <a:gdLst/>
              <a:ahLst/>
              <a:cxnLst/>
              <a:rect l="l" t="t" r="r" b="b"/>
              <a:pathLst>
                <a:path w="21600" h="21600" extrusionOk="0">
                  <a:moveTo>
                    <a:pt x="0" y="0"/>
                  </a:moveTo>
                  <a:lnTo>
                    <a:pt x="5214"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34" name="Google Shape;434;p24"/>
            <p:cNvSpPr/>
            <p:nvPr/>
          </p:nvSpPr>
          <p:spPr>
            <a:xfrm>
              <a:off x="64769" y="918845"/>
              <a:ext cx="55242" cy="57780"/>
            </a:xfrm>
            <a:custGeom>
              <a:avLst/>
              <a:gdLst/>
              <a:ahLst/>
              <a:cxnLst/>
              <a:rect l="l" t="t" r="r" b="b"/>
              <a:pathLst>
                <a:path w="21600" h="21600" extrusionOk="0">
                  <a:moveTo>
                    <a:pt x="0" y="0"/>
                  </a:moveTo>
                  <a:lnTo>
                    <a:pt x="5214"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35" name="Google Shape;435;p24"/>
            <p:cNvSpPr/>
            <p:nvPr/>
          </p:nvSpPr>
          <p:spPr>
            <a:xfrm>
              <a:off x="700405" y="1009650"/>
              <a:ext cx="55242" cy="57780"/>
            </a:xfrm>
            <a:custGeom>
              <a:avLst/>
              <a:gdLst/>
              <a:ahLst/>
              <a:cxnLst/>
              <a:rect l="l" t="t" r="r" b="b"/>
              <a:pathLst>
                <a:path w="21600" h="21600" extrusionOk="0">
                  <a:moveTo>
                    <a:pt x="0" y="0"/>
                  </a:moveTo>
                  <a:lnTo>
                    <a:pt x="5462"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36" name="Google Shape;436;p24"/>
            <p:cNvSpPr/>
            <p:nvPr/>
          </p:nvSpPr>
          <p:spPr>
            <a:xfrm>
              <a:off x="612774" y="984886"/>
              <a:ext cx="55242" cy="57780"/>
            </a:xfrm>
            <a:custGeom>
              <a:avLst/>
              <a:gdLst/>
              <a:ahLst/>
              <a:cxnLst/>
              <a:rect l="l" t="t" r="r" b="b"/>
              <a:pathLst>
                <a:path w="21600" h="21600" extrusionOk="0">
                  <a:moveTo>
                    <a:pt x="0" y="0"/>
                  </a:moveTo>
                  <a:lnTo>
                    <a:pt x="5462" y="21600"/>
                  </a:lnTo>
                  <a:lnTo>
                    <a:pt x="21600" y="5934"/>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37" name="Google Shape;437;p24"/>
            <p:cNvSpPr/>
            <p:nvPr/>
          </p:nvSpPr>
          <p:spPr>
            <a:xfrm>
              <a:off x="525143" y="960120"/>
              <a:ext cx="55242" cy="57780"/>
            </a:xfrm>
            <a:custGeom>
              <a:avLst/>
              <a:gdLst/>
              <a:ahLst/>
              <a:cxnLst/>
              <a:rect l="l" t="t" r="r" b="b"/>
              <a:pathLst>
                <a:path w="21600" h="21600" extrusionOk="0">
                  <a:moveTo>
                    <a:pt x="0" y="0"/>
                  </a:moveTo>
                  <a:lnTo>
                    <a:pt x="5462" y="21600"/>
                  </a:lnTo>
                  <a:lnTo>
                    <a:pt x="21600" y="5934"/>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38" name="Google Shape;438;p24"/>
            <p:cNvSpPr/>
            <p:nvPr/>
          </p:nvSpPr>
          <p:spPr>
            <a:xfrm>
              <a:off x="437514" y="935989"/>
              <a:ext cx="55242" cy="57780"/>
            </a:xfrm>
            <a:custGeom>
              <a:avLst/>
              <a:gdLst/>
              <a:ahLst/>
              <a:cxnLst/>
              <a:rect l="l" t="t" r="r" b="b"/>
              <a:pathLst>
                <a:path w="21600" h="21600" extrusionOk="0">
                  <a:moveTo>
                    <a:pt x="0" y="0"/>
                  </a:moveTo>
                  <a:lnTo>
                    <a:pt x="5462"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39" name="Google Shape;439;p24"/>
            <p:cNvSpPr/>
            <p:nvPr/>
          </p:nvSpPr>
          <p:spPr>
            <a:xfrm>
              <a:off x="350519" y="911224"/>
              <a:ext cx="55242" cy="57780"/>
            </a:xfrm>
            <a:custGeom>
              <a:avLst/>
              <a:gdLst/>
              <a:ahLst/>
              <a:cxnLst/>
              <a:rect l="l" t="t" r="r" b="b"/>
              <a:pathLst>
                <a:path w="21600" h="21600" extrusionOk="0">
                  <a:moveTo>
                    <a:pt x="0" y="0"/>
                  </a:moveTo>
                  <a:lnTo>
                    <a:pt x="5214"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40" name="Google Shape;440;p24"/>
            <p:cNvSpPr/>
            <p:nvPr/>
          </p:nvSpPr>
          <p:spPr>
            <a:xfrm>
              <a:off x="262889" y="886460"/>
              <a:ext cx="55242" cy="57780"/>
            </a:xfrm>
            <a:custGeom>
              <a:avLst/>
              <a:gdLst/>
              <a:ahLst/>
              <a:cxnLst/>
              <a:rect l="l" t="t" r="r" b="b"/>
              <a:pathLst>
                <a:path w="21600" h="21600" extrusionOk="0">
                  <a:moveTo>
                    <a:pt x="0" y="0"/>
                  </a:moveTo>
                  <a:lnTo>
                    <a:pt x="5214" y="21600"/>
                  </a:lnTo>
                  <a:lnTo>
                    <a:pt x="21600" y="5934"/>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41" name="Google Shape;441;p24"/>
            <p:cNvSpPr/>
            <p:nvPr/>
          </p:nvSpPr>
          <p:spPr>
            <a:xfrm>
              <a:off x="175259" y="862330"/>
              <a:ext cx="55242" cy="57780"/>
            </a:xfrm>
            <a:custGeom>
              <a:avLst/>
              <a:gdLst/>
              <a:ahLst/>
              <a:cxnLst/>
              <a:rect l="l" t="t" r="r" b="b"/>
              <a:pathLst>
                <a:path w="21600" h="21600" extrusionOk="0">
                  <a:moveTo>
                    <a:pt x="0" y="0"/>
                  </a:moveTo>
                  <a:lnTo>
                    <a:pt x="5214"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42" name="Google Shape;442;p24"/>
            <p:cNvSpPr/>
            <p:nvPr/>
          </p:nvSpPr>
          <p:spPr>
            <a:xfrm>
              <a:off x="87629" y="837564"/>
              <a:ext cx="55242" cy="57780"/>
            </a:xfrm>
            <a:custGeom>
              <a:avLst/>
              <a:gdLst/>
              <a:ahLst/>
              <a:cxnLst/>
              <a:rect l="l" t="t" r="r" b="b"/>
              <a:pathLst>
                <a:path w="21600" h="21600" extrusionOk="0">
                  <a:moveTo>
                    <a:pt x="0" y="0"/>
                  </a:moveTo>
                  <a:lnTo>
                    <a:pt x="5214"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43" name="Google Shape;443;p24"/>
            <p:cNvSpPr/>
            <p:nvPr/>
          </p:nvSpPr>
          <p:spPr>
            <a:xfrm>
              <a:off x="-1" y="812799"/>
              <a:ext cx="55242" cy="57780"/>
            </a:xfrm>
            <a:custGeom>
              <a:avLst/>
              <a:gdLst/>
              <a:ahLst/>
              <a:cxnLst/>
              <a:rect l="l" t="t" r="r" b="b"/>
              <a:pathLst>
                <a:path w="21600" h="21600" extrusionOk="0">
                  <a:moveTo>
                    <a:pt x="0" y="0"/>
                  </a:moveTo>
                  <a:lnTo>
                    <a:pt x="5214" y="21600"/>
                  </a:lnTo>
                  <a:lnTo>
                    <a:pt x="21600" y="5934"/>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44" name="Google Shape;444;p24"/>
            <p:cNvSpPr/>
            <p:nvPr/>
          </p:nvSpPr>
          <p:spPr>
            <a:xfrm>
              <a:off x="723265" y="928370"/>
              <a:ext cx="55242" cy="57780"/>
            </a:xfrm>
            <a:custGeom>
              <a:avLst/>
              <a:gdLst/>
              <a:ahLst/>
              <a:cxnLst/>
              <a:rect l="l" t="t" r="r" b="b"/>
              <a:pathLst>
                <a:path w="21600" h="21600" extrusionOk="0">
                  <a:moveTo>
                    <a:pt x="0" y="0"/>
                  </a:moveTo>
                  <a:lnTo>
                    <a:pt x="5214"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45" name="Google Shape;445;p24"/>
            <p:cNvSpPr/>
            <p:nvPr/>
          </p:nvSpPr>
          <p:spPr>
            <a:xfrm>
              <a:off x="635633" y="903605"/>
              <a:ext cx="55242" cy="57780"/>
            </a:xfrm>
            <a:custGeom>
              <a:avLst/>
              <a:gdLst/>
              <a:ahLst/>
              <a:cxnLst/>
              <a:rect l="l" t="t" r="r" b="b"/>
              <a:pathLst>
                <a:path w="21600" h="21600" extrusionOk="0">
                  <a:moveTo>
                    <a:pt x="0" y="0"/>
                  </a:moveTo>
                  <a:lnTo>
                    <a:pt x="5462"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46" name="Google Shape;446;p24"/>
            <p:cNvSpPr/>
            <p:nvPr/>
          </p:nvSpPr>
          <p:spPr>
            <a:xfrm>
              <a:off x="548004" y="878839"/>
              <a:ext cx="55242" cy="57780"/>
            </a:xfrm>
            <a:custGeom>
              <a:avLst/>
              <a:gdLst/>
              <a:ahLst/>
              <a:cxnLst/>
              <a:rect l="l" t="t" r="r" b="b"/>
              <a:pathLst>
                <a:path w="21600" h="21600" extrusionOk="0">
                  <a:moveTo>
                    <a:pt x="0" y="0"/>
                  </a:moveTo>
                  <a:lnTo>
                    <a:pt x="5462" y="21600"/>
                  </a:lnTo>
                  <a:lnTo>
                    <a:pt x="21600" y="5934"/>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47" name="Google Shape;447;p24"/>
            <p:cNvSpPr/>
            <p:nvPr/>
          </p:nvSpPr>
          <p:spPr>
            <a:xfrm>
              <a:off x="460374" y="854710"/>
              <a:ext cx="55242" cy="57780"/>
            </a:xfrm>
            <a:custGeom>
              <a:avLst/>
              <a:gdLst/>
              <a:ahLst/>
              <a:cxnLst/>
              <a:rect l="l" t="t" r="r" b="b"/>
              <a:pathLst>
                <a:path w="21600" h="21600" extrusionOk="0">
                  <a:moveTo>
                    <a:pt x="0" y="0"/>
                  </a:moveTo>
                  <a:lnTo>
                    <a:pt x="5462"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48" name="Google Shape;448;p24"/>
            <p:cNvSpPr/>
            <p:nvPr/>
          </p:nvSpPr>
          <p:spPr>
            <a:xfrm>
              <a:off x="373378" y="829945"/>
              <a:ext cx="54594" cy="57780"/>
            </a:xfrm>
            <a:custGeom>
              <a:avLst/>
              <a:gdLst/>
              <a:ahLst/>
              <a:cxnLst/>
              <a:rect l="l" t="t" r="r" b="b"/>
              <a:pathLst>
                <a:path w="21600" h="21600" extrusionOk="0">
                  <a:moveTo>
                    <a:pt x="0" y="0"/>
                  </a:moveTo>
                  <a:lnTo>
                    <a:pt x="5274"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49" name="Google Shape;449;p24"/>
            <p:cNvSpPr/>
            <p:nvPr/>
          </p:nvSpPr>
          <p:spPr>
            <a:xfrm>
              <a:off x="285749" y="805180"/>
              <a:ext cx="55242" cy="57780"/>
            </a:xfrm>
            <a:custGeom>
              <a:avLst/>
              <a:gdLst/>
              <a:ahLst/>
              <a:cxnLst/>
              <a:rect l="l" t="t" r="r" b="b"/>
              <a:pathLst>
                <a:path w="21600" h="21600" extrusionOk="0">
                  <a:moveTo>
                    <a:pt x="0" y="0"/>
                  </a:moveTo>
                  <a:lnTo>
                    <a:pt x="5214" y="21600"/>
                  </a:lnTo>
                  <a:lnTo>
                    <a:pt x="21600" y="5934"/>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50" name="Google Shape;450;p24"/>
            <p:cNvSpPr/>
            <p:nvPr/>
          </p:nvSpPr>
          <p:spPr>
            <a:xfrm>
              <a:off x="198119" y="781049"/>
              <a:ext cx="55242" cy="57780"/>
            </a:xfrm>
            <a:custGeom>
              <a:avLst/>
              <a:gdLst/>
              <a:ahLst/>
              <a:cxnLst/>
              <a:rect l="l" t="t" r="r" b="b"/>
              <a:pathLst>
                <a:path w="21600" h="21600" extrusionOk="0">
                  <a:moveTo>
                    <a:pt x="0" y="0"/>
                  </a:moveTo>
                  <a:lnTo>
                    <a:pt x="5214"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51" name="Google Shape;451;p24"/>
            <p:cNvSpPr/>
            <p:nvPr/>
          </p:nvSpPr>
          <p:spPr>
            <a:xfrm>
              <a:off x="110488" y="756285"/>
              <a:ext cx="55242" cy="57780"/>
            </a:xfrm>
            <a:custGeom>
              <a:avLst/>
              <a:gdLst/>
              <a:ahLst/>
              <a:cxnLst/>
              <a:rect l="l" t="t" r="r" b="b"/>
              <a:pathLst>
                <a:path w="21600" h="21600" extrusionOk="0">
                  <a:moveTo>
                    <a:pt x="0" y="0"/>
                  </a:moveTo>
                  <a:lnTo>
                    <a:pt x="5214"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52" name="Google Shape;452;p24"/>
            <p:cNvSpPr/>
            <p:nvPr/>
          </p:nvSpPr>
          <p:spPr>
            <a:xfrm>
              <a:off x="22859" y="731520"/>
              <a:ext cx="55242" cy="57780"/>
            </a:xfrm>
            <a:custGeom>
              <a:avLst/>
              <a:gdLst/>
              <a:ahLst/>
              <a:cxnLst/>
              <a:rect l="l" t="t" r="r" b="b"/>
              <a:pathLst>
                <a:path w="21600" h="21600" extrusionOk="0">
                  <a:moveTo>
                    <a:pt x="0" y="0"/>
                  </a:moveTo>
                  <a:lnTo>
                    <a:pt x="5214" y="21600"/>
                  </a:lnTo>
                  <a:lnTo>
                    <a:pt x="21600" y="5934"/>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53" name="Google Shape;453;p24"/>
            <p:cNvSpPr/>
            <p:nvPr/>
          </p:nvSpPr>
          <p:spPr>
            <a:xfrm>
              <a:off x="746125" y="847089"/>
              <a:ext cx="55242" cy="57780"/>
            </a:xfrm>
            <a:custGeom>
              <a:avLst/>
              <a:gdLst/>
              <a:ahLst/>
              <a:cxnLst/>
              <a:rect l="l" t="t" r="r" b="b"/>
              <a:pathLst>
                <a:path w="21600" h="21600" extrusionOk="0">
                  <a:moveTo>
                    <a:pt x="0" y="0"/>
                  </a:moveTo>
                  <a:lnTo>
                    <a:pt x="5214"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54" name="Google Shape;454;p24"/>
            <p:cNvSpPr/>
            <p:nvPr/>
          </p:nvSpPr>
          <p:spPr>
            <a:xfrm>
              <a:off x="658494" y="822324"/>
              <a:ext cx="55242" cy="57780"/>
            </a:xfrm>
            <a:custGeom>
              <a:avLst/>
              <a:gdLst/>
              <a:ahLst/>
              <a:cxnLst/>
              <a:rect l="l" t="t" r="r" b="b"/>
              <a:pathLst>
                <a:path w="21600" h="21600" extrusionOk="0">
                  <a:moveTo>
                    <a:pt x="0" y="0"/>
                  </a:moveTo>
                  <a:lnTo>
                    <a:pt x="5462"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55" name="Google Shape;455;p24"/>
            <p:cNvSpPr/>
            <p:nvPr/>
          </p:nvSpPr>
          <p:spPr>
            <a:xfrm>
              <a:off x="570864" y="797560"/>
              <a:ext cx="55242" cy="57780"/>
            </a:xfrm>
            <a:custGeom>
              <a:avLst/>
              <a:gdLst/>
              <a:ahLst/>
              <a:cxnLst/>
              <a:rect l="l" t="t" r="r" b="b"/>
              <a:pathLst>
                <a:path w="21600" h="21600" extrusionOk="0">
                  <a:moveTo>
                    <a:pt x="0" y="0"/>
                  </a:moveTo>
                  <a:lnTo>
                    <a:pt x="5462" y="21600"/>
                  </a:lnTo>
                  <a:lnTo>
                    <a:pt x="21600" y="5934"/>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56" name="Google Shape;456;p24"/>
            <p:cNvSpPr/>
            <p:nvPr/>
          </p:nvSpPr>
          <p:spPr>
            <a:xfrm>
              <a:off x="483233" y="773430"/>
              <a:ext cx="55242" cy="57780"/>
            </a:xfrm>
            <a:custGeom>
              <a:avLst/>
              <a:gdLst/>
              <a:ahLst/>
              <a:cxnLst/>
              <a:rect l="l" t="t" r="r" b="b"/>
              <a:pathLst>
                <a:path w="21600" h="21600" extrusionOk="0">
                  <a:moveTo>
                    <a:pt x="0" y="0"/>
                  </a:moveTo>
                  <a:lnTo>
                    <a:pt x="5462"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57" name="Google Shape;457;p24"/>
            <p:cNvSpPr/>
            <p:nvPr/>
          </p:nvSpPr>
          <p:spPr>
            <a:xfrm>
              <a:off x="395603" y="748664"/>
              <a:ext cx="55242" cy="57780"/>
            </a:xfrm>
            <a:custGeom>
              <a:avLst/>
              <a:gdLst/>
              <a:ahLst/>
              <a:cxnLst/>
              <a:rect l="l" t="t" r="r" b="b"/>
              <a:pathLst>
                <a:path w="21600" h="21600" extrusionOk="0">
                  <a:moveTo>
                    <a:pt x="0" y="0"/>
                  </a:moveTo>
                  <a:lnTo>
                    <a:pt x="5462"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58" name="Google Shape;458;p24"/>
            <p:cNvSpPr/>
            <p:nvPr/>
          </p:nvSpPr>
          <p:spPr>
            <a:xfrm>
              <a:off x="308608" y="723899"/>
              <a:ext cx="55242" cy="57780"/>
            </a:xfrm>
            <a:custGeom>
              <a:avLst/>
              <a:gdLst/>
              <a:ahLst/>
              <a:cxnLst/>
              <a:rect l="l" t="t" r="r" b="b"/>
              <a:pathLst>
                <a:path w="21600" h="21600" extrusionOk="0">
                  <a:moveTo>
                    <a:pt x="0" y="0"/>
                  </a:moveTo>
                  <a:lnTo>
                    <a:pt x="5214" y="21600"/>
                  </a:lnTo>
                  <a:lnTo>
                    <a:pt x="21600" y="5934"/>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59" name="Google Shape;459;p24"/>
            <p:cNvSpPr/>
            <p:nvPr/>
          </p:nvSpPr>
          <p:spPr>
            <a:xfrm>
              <a:off x="220978" y="699770"/>
              <a:ext cx="55242" cy="57780"/>
            </a:xfrm>
            <a:custGeom>
              <a:avLst/>
              <a:gdLst/>
              <a:ahLst/>
              <a:cxnLst/>
              <a:rect l="l" t="t" r="r" b="b"/>
              <a:pathLst>
                <a:path w="21600" h="21600" extrusionOk="0">
                  <a:moveTo>
                    <a:pt x="0" y="0"/>
                  </a:moveTo>
                  <a:lnTo>
                    <a:pt x="5214"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0" name="Google Shape;460;p24"/>
            <p:cNvSpPr/>
            <p:nvPr/>
          </p:nvSpPr>
          <p:spPr>
            <a:xfrm>
              <a:off x="133349" y="675005"/>
              <a:ext cx="55242" cy="57780"/>
            </a:xfrm>
            <a:custGeom>
              <a:avLst/>
              <a:gdLst/>
              <a:ahLst/>
              <a:cxnLst/>
              <a:rect l="l" t="t" r="r" b="b"/>
              <a:pathLst>
                <a:path w="21600" h="21600" extrusionOk="0">
                  <a:moveTo>
                    <a:pt x="0" y="0"/>
                  </a:moveTo>
                  <a:lnTo>
                    <a:pt x="5214"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1" name="Google Shape;461;p24"/>
            <p:cNvSpPr/>
            <p:nvPr/>
          </p:nvSpPr>
          <p:spPr>
            <a:xfrm>
              <a:off x="45719" y="650239"/>
              <a:ext cx="55242" cy="57780"/>
            </a:xfrm>
            <a:custGeom>
              <a:avLst/>
              <a:gdLst/>
              <a:ahLst/>
              <a:cxnLst/>
              <a:rect l="l" t="t" r="r" b="b"/>
              <a:pathLst>
                <a:path w="21600" h="21600" extrusionOk="0">
                  <a:moveTo>
                    <a:pt x="0" y="0"/>
                  </a:moveTo>
                  <a:lnTo>
                    <a:pt x="5214" y="21600"/>
                  </a:lnTo>
                  <a:lnTo>
                    <a:pt x="21600" y="5934"/>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2" name="Google Shape;462;p24"/>
            <p:cNvSpPr/>
            <p:nvPr/>
          </p:nvSpPr>
          <p:spPr>
            <a:xfrm>
              <a:off x="768984" y="765810"/>
              <a:ext cx="55242" cy="57780"/>
            </a:xfrm>
            <a:custGeom>
              <a:avLst/>
              <a:gdLst/>
              <a:ahLst/>
              <a:cxnLst/>
              <a:rect l="l" t="t" r="r" b="b"/>
              <a:pathLst>
                <a:path w="21600" h="21600" extrusionOk="0">
                  <a:moveTo>
                    <a:pt x="0" y="0"/>
                  </a:moveTo>
                  <a:lnTo>
                    <a:pt x="5214"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3" name="Google Shape;463;p24"/>
            <p:cNvSpPr/>
            <p:nvPr/>
          </p:nvSpPr>
          <p:spPr>
            <a:xfrm>
              <a:off x="681355" y="741045"/>
              <a:ext cx="55242" cy="57780"/>
            </a:xfrm>
            <a:custGeom>
              <a:avLst/>
              <a:gdLst/>
              <a:ahLst/>
              <a:cxnLst/>
              <a:rect l="l" t="t" r="r" b="b"/>
              <a:pathLst>
                <a:path w="21600" h="21600" extrusionOk="0">
                  <a:moveTo>
                    <a:pt x="0" y="0"/>
                  </a:moveTo>
                  <a:lnTo>
                    <a:pt x="5214"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4" name="Google Shape;464;p24"/>
            <p:cNvSpPr/>
            <p:nvPr/>
          </p:nvSpPr>
          <p:spPr>
            <a:xfrm>
              <a:off x="593724" y="716280"/>
              <a:ext cx="55242" cy="57780"/>
            </a:xfrm>
            <a:custGeom>
              <a:avLst/>
              <a:gdLst/>
              <a:ahLst/>
              <a:cxnLst/>
              <a:rect l="l" t="t" r="r" b="b"/>
              <a:pathLst>
                <a:path w="21600" h="21600" extrusionOk="0">
                  <a:moveTo>
                    <a:pt x="0" y="0"/>
                  </a:moveTo>
                  <a:lnTo>
                    <a:pt x="5462" y="21600"/>
                  </a:lnTo>
                  <a:lnTo>
                    <a:pt x="21600" y="5934"/>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5" name="Google Shape;465;p24"/>
            <p:cNvSpPr/>
            <p:nvPr/>
          </p:nvSpPr>
          <p:spPr>
            <a:xfrm>
              <a:off x="506093" y="692149"/>
              <a:ext cx="55242" cy="57780"/>
            </a:xfrm>
            <a:custGeom>
              <a:avLst/>
              <a:gdLst/>
              <a:ahLst/>
              <a:cxnLst/>
              <a:rect l="l" t="t" r="r" b="b"/>
              <a:pathLst>
                <a:path w="21600" h="21600" extrusionOk="0">
                  <a:moveTo>
                    <a:pt x="0" y="0"/>
                  </a:moveTo>
                  <a:lnTo>
                    <a:pt x="5462"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6" name="Google Shape;466;p24"/>
            <p:cNvSpPr/>
            <p:nvPr/>
          </p:nvSpPr>
          <p:spPr>
            <a:xfrm>
              <a:off x="418464" y="667385"/>
              <a:ext cx="55242" cy="57780"/>
            </a:xfrm>
            <a:custGeom>
              <a:avLst/>
              <a:gdLst/>
              <a:ahLst/>
              <a:cxnLst/>
              <a:rect l="l" t="t" r="r" b="b"/>
              <a:pathLst>
                <a:path w="21600" h="21600" extrusionOk="0">
                  <a:moveTo>
                    <a:pt x="0" y="0"/>
                  </a:moveTo>
                  <a:lnTo>
                    <a:pt x="5462"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7" name="Google Shape;467;p24"/>
            <p:cNvSpPr/>
            <p:nvPr/>
          </p:nvSpPr>
          <p:spPr>
            <a:xfrm>
              <a:off x="330833" y="642620"/>
              <a:ext cx="55242" cy="57780"/>
            </a:xfrm>
            <a:custGeom>
              <a:avLst/>
              <a:gdLst/>
              <a:ahLst/>
              <a:cxnLst/>
              <a:rect l="l" t="t" r="r" b="b"/>
              <a:pathLst>
                <a:path w="21600" h="21600" extrusionOk="0">
                  <a:moveTo>
                    <a:pt x="0" y="0"/>
                  </a:moveTo>
                  <a:lnTo>
                    <a:pt x="5462" y="21600"/>
                  </a:lnTo>
                  <a:lnTo>
                    <a:pt x="21600" y="5934"/>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8" name="Google Shape;468;p24"/>
            <p:cNvSpPr/>
            <p:nvPr/>
          </p:nvSpPr>
          <p:spPr>
            <a:xfrm>
              <a:off x="243838" y="618489"/>
              <a:ext cx="55242" cy="57780"/>
            </a:xfrm>
            <a:custGeom>
              <a:avLst/>
              <a:gdLst/>
              <a:ahLst/>
              <a:cxnLst/>
              <a:rect l="l" t="t" r="r" b="b"/>
              <a:pathLst>
                <a:path w="21600" h="21600" extrusionOk="0">
                  <a:moveTo>
                    <a:pt x="0" y="0"/>
                  </a:moveTo>
                  <a:lnTo>
                    <a:pt x="5214"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9" name="Google Shape;469;p24"/>
            <p:cNvSpPr/>
            <p:nvPr/>
          </p:nvSpPr>
          <p:spPr>
            <a:xfrm>
              <a:off x="156209" y="593724"/>
              <a:ext cx="55242" cy="57780"/>
            </a:xfrm>
            <a:custGeom>
              <a:avLst/>
              <a:gdLst/>
              <a:ahLst/>
              <a:cxnLst/>
              <a:rect l="l" t="t" r="r" b="b"/>
              <a:pathLst>
                <a:path w="21600" h="21600" extrusionOk="0">
                  <a:moveTo>
                    <a:pt x="0" y="0"/>
                  </a:moveTo>
                  <a:lnTo>
                    <a:pt x="5214"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70" name="Google Shape;470;p24"/>
            <p:cNvSpPr/>
            <p:nvPr/>
          </p:nvSpPr>
          <p:spPr>
            <a:xfrm>
              <a:off x="68578" y="568960"/>
              <a:ext cx="55242" cy="57780"/>
            </a:xfrm>
            <a:custGeom>
              <a:avLst/>
              <a:gdLst/>
              <a:ahLst/>
              <a:cxnLst/>
              <a:rect l="l" t="t" r="r" b="b"/>
              <a:pathLst>
                <a:path w="21600" h="21600" extrusionOk="0">
                  <a:moveTo>
                    <a:pt x="0" y="0"/>
                  </a:moveTo>
                  <a:lnTo>
                    <a:pt x="5214" y="21600"/>
                  </a:lnTo>
                  <a:lnTo>
                    <a:pt x="21600" y="5934"/>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71" name="Google Shape;471;p24"/>
            <p:cNvSpPr/>
            <p:nvPr/>
          </p:nvSpPr>
          <p:spPr>
            <a:xfrm>
              <a:off x="791844" y="684530"/>
              <a:ext cx="55242" cy="57780"/>
            </a:xfrm>
            <a:custGeom>
              <a:avLst/>
              <a:gdLst/>
              <a:ahLst/>
              <a:cxnLst/>
              <a:rect l="l" t="t" r="r" b="b"/>
              <a:pathLst>
                <a:path w="21600" h="21600" extrusionOk="0">
                  <a:moveTo>
                    <a:pt x="0" y="0"/>
                  </a:moveTo>
                  <a:lnTo>
                    <a:pt x="5214"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72" name="Google Shape;472;p24"/>
            <p:cNvSpPr/>
            <p:nvPr/>
          </p:nvSpPr>
          <p:spPr>
            <a:xfrm>
              <a:off x="704215" y="659764"/>
              <a:ext cx="55242" cy="57780"/>
            </a:xfrm>
            <a:custGeom>
              <a:avLst/>
              <a:gdLst/>
              <a:ahLst/>
              <a:cxnLst/>
              <a:rect l="l" t="t" r="r" b="b"/>
              <a:pathLst>
                <a:path w="21600" h="21600" extrusionOk="0">
                  <a:moveTo>
                    <a:pt x="0" y="0"/>
                  </a:moveTo>
                  <a:lnTo>
                    <a:pt x="5214"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73" name="Google Shape;473;p24"/>
            <p:cNvSpPr/>
            <p:nvPr/>
          </p:nvSpPr>
          <p:spPr>
            <a:xfrm>
              <a:off x="616583" y="634999"/>
              <a:ext cx="55242" cy="57780"/>
            </a:xfrm>
            <a:custGeom>
              <a:avLst/>
              <a:gdLst/>
              <a:ahLst/>
              <a:cxnLst/>
              <a:rect l="l" t="t" r="r" b="b"/>
              <a:pathLst>
                <a:path w="21600" h="21600" extrusionOk="0">
                  <a:moveTo>
                    <a:pt x="0" y="0"/>
                  </a:moveTo>
                  <a:lnTo>
                    <a:pt x="5214" y="21600"/>
                  </a:lnTo>
                  <a:lnTo>
                    <a:pt x="21600" y="5934"/>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74" name="Google Shape;474;p24"/>
            <p:cNvSpPr/>
            <p:nvPr/>
          </p:nvSpPr>
          <p:spPr>
            <a:xfrm>
              <a:off x="528954" y="610870"/>
              <a:ext cx="55242" cy="57780"/>
            </a:xfrm>
            <a:custGeom>
              <a:avLst/>
              <a:gdLst/>
              <a:ahLst/>
              <a:cxnLst/>
              <a:rect l="l" t="t" r="r" b="b"/>
              <a:pathLst>
                <a:path w="21600" h="21600" extrusionOk="0">
                  <a:moveTo>
                    <a:pt x="0" y="0"/>
                  </a:moveTo>
                  <a:lnTo>
                    <a:pt x="5462"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75" name="Google Shape;475;p24"/>
            <p:cNvSpPr/>
            <p:nvPr/>
          </p:nvSpPr>
          <p:spPr>
            <a:xfrm>
              <a:off x="441324" y="586105"/>
              <a:ext cx="55242" cy="57780"/>
            </a:xfrm>
            <a:custGeom>
              <a:avLst/>
              <a:gdLst/>
              <a:ahLst/>
              <a:cxnLst/>
              <a:rect l="l" t="t" r="r" b="b"/>
              <a:pathLst>
                <a:path w="21600" h="21600" extrusionOk="0">
                  <a:moveTo>
                    <a:pt x="0" y="0"/>
                  </a:moveTo>
                  <a:lnTo>
                    <a:pt x="5462"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76" name="Google Shape;476;p24"/>
            <p:cNvSpPr/>
            <p:nvPr/>
          </p:nvSpPr>
          <p:spPr>
            <a:xfrm>
              <a:off x="353694" y="561339"/>
              <a:ext cx="55242" cy="57780"/>
            </a:xfrm>
            <a:custGeom>
              <a:avLst/>
              <a:gdLst/>
              <a:ahLst/>
              <a:cxnLst/>
              <a:rect l="l" t="t" r="r" b="b"/>
              <a:pathLst>
                <a:path w="21600" h="21600" extrusionOk="0">
                  <a:moveTo>
                    <a:pt x="0" y="0"/>
                  </a:moveTo>
                  <a:lnTo>
                    <a:pt x="5462" y="21600"/>
                  </a:lnTo>
                  <a:lnTo>
                    <a:pt x="21600" y="5934"/>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77" name="Google Shape;477;p24"/>
            <p:cNvSpPr/>
            <p:nvPr/>
          </p:nvSpPr>
          <p:spPr>
            <a:xfrm>
              <a:off x="266064" y="537210"/>
              <a:ext cx="55242" cy="57780"/>
            </a:xfrm>
            <a:custGeom>
              <a:avLst/>
              <a:gdLst/>
              <a:ahLst/>
              <a:cxnLst/>
              <a:rect l="l" t="t" r="r" b="b"/>
              <a:pathLst>
                <a:path w="21600" h="21600" extrusionOk="0">
                  <a:moveTo>
                    <a:pt x="0" y="0"/>
                  </a:moveTo>
                  <a:lnTo>
                    <a:pt x="5462"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78" name="Google Shape;478;p24"/>
            <p:cNvSpPr/>
            <p:nvPr/>
          </p:nvSpPr>
          <p:spPr>
            <a:xfrm>
              <a:off x="179069" y="512445"/>
              <a:ext cx="55242" cy="57780"/>
            </a:xfrm>
            <a:custGeom>
              <a:avLst/>
              <a:gdLst/>
              <a:ahLst/>
              <a:cxnLst/>
              <a:rect l="l" t="t" r="r" b="b"/>
              <a:pathLst>
                <a:path w="21600" h="21600" extrusionOk="0">
                  <a:moveTo>
                    <a:pt x="0" y="0"/>
                  </a:moveTo>
                  <a:lnTo>
                    <a:pt x="5214"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79" name="Google Shape;479;p24"/>
            <p:cNvSpPr/>
            <p:nvPr/>
          </p:nvSpPr>
          <p:spPr>
            <a:xfrm>
              <a:off x="91439" y="487679"/>
              <a:ext cx="55242" cy="57780"/>
            </a:xfrm>
            <a:custGeom>
              <a:avLst/>
              <a:gdLst/>
              <a:ahLst/>
              <a:cxnLst/>
              <a:rect l="l" t="t" r="r" b="b"/>
              <a:pathLst>
                <a:path w="21600" h="21600" extrusionOk="0">
                  <a:moveTo>
                    <a:pt x="0" y="0"/>
                  </a:moveTo>
                  <a:lnTo>
                    <a:pt x="5214" y="21600"/>
                  </a:lnTo>
                  <a:lnTo>
                    <a:pt x="21600" y="5934"/>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80" name="Google Shape;480;p24"/>
            <p:cNvSpPr/>
            <p:nvPr/>
          </p:nvSpPr>
          <p:spPr>
            <a:xfrm>
              <a:off x="814705" y="603249"/>
              <a:ext cx="55242" cy="57780"/>
            </a:xfrm>
            <a:custGeom>
              <a:avLst/>
              <a:gdLst/>
              <a:ahLst/>
              <a:cxnLst/>
              <a:rect l="l" t="t" r="r" b="b"/>
              <a:pathLst>
                <a:path w="21600" h="21600" extrusionOk="0">
                  <a:moveTo>
                    <a:pt x="0" y="0"/>
                  </a:moveTo>
                  <a:lnTo>
                    <a:pt x="5214"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81" name="Google Shape;481;p24"/>
            <p:cNvSpPr/>
            <p:nvPr/>
          </p:nvSpPr>
          <p:spPr>
            <a:xfrm>
              <a:off x="727075" y="578485"/>
              <a:ext cx="55242" cy="57780"/>
            </a:xfrm>
            <a:custGeom>
              <a:avLst/>
              <a:gdLst/>
              <a:ahLst/>
              <a:cxnLst/>
              <a:rect l="l" t="t" r="r" b="b"/>
              <a:pathLst>
                <a:path w="21600" h="21600" extrusionOk="0">
                  <a:moveTo>
                    <a:pt x="0" y="0"/>
                  </a:moveTo>
                  <a:lnTo>
                    <a:pt x="5214"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82" name="Google Shape;482;p24"/>
            <p:cNvSpPr/>
            <p:nvPr/>
          </p:nvSpPr>
          <p:spPr>
            <a:xfrm>
              <a:off x="639443" y="553720"/>
              <a:ext cx="55242" cy="57780"/>
            </a:xfrm>
            <a:custGeom>
              <a:avLst/>
              <a:gdLst/>
              <a:ahLst/>
              <a:cxnLst/>
              <a:rect l="l" t="t" r="r" b="b"/>
              <a:pathLst>
                <a:path w="21600" h="21600" extrusionOk="0">
                  <a:moveTo>
                    <a:pt x="0" y="0"/>
                  </a:moveTo>
                  <a:lnTo>
                    <a:pt x="5214" y="21600"/>
                  </a:lnTo>
                  <a:lnTo>
                    <a:pt x="21600" y="5934"/>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83" name="Google Shape;483;p24"/>
            <p:cNvSpPr/>
            <p:nvPr/>
          </p:nvSpPr>
          <p:spPr>
            <a:xfrm>
              <a:off x="551814" y="529590"/>
              <a:ext cx="55242" cy="57780"/>
            </a:xfrm>
            <a:custGeom>
              <a:avLst/>
              <a:gdLst/>
              <a:ahLst/>
              <a:cxnLst/>
              <a:rect l="l" t="t" r="r" b="b"/>
              <a:pathLst>
                <a:path w="21600" h="21600" extrusionOk="0">
                  <a:moveTo>
                    <a:pt x="0" y="0"/>
                  </a:moveTo>
                  <a:lnTo>
                    <a:pt x="5214"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84" name="Google Shape;484;p24"/>
            <p:cNvSpPr/>
            <p:nvPr/>
          </p:nvSpPr>
          <p:spPr>
            <a:xfrm>
              <a:off x="464183" y="504824"/>
              <a:ext cx="55242" cy="57780"/>
            </a:xfrm>
            <a:custGeom>
              <a:avLst/>
              <a:gdLst/>
              <a:ahLst/>
              <a:cxnLst/>
              <a:rect l="l" t="t" r="r" b="b"/>
              <a:pathLst>
                <a:path w="21600" h="21600" extrusionOk="0">
                  <a:moveTo>
                    <a:pt x="0" y="0"/>
                  </a:moveTo>
                  <a:lnTo>
                    <a:pt x="5462"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85" name="Google Shape;485;p24"/>
            <p:cNvSpPr/>
            <p:nvPr/>
          </p:nvSpPr>
          <p:spPr>
            <a:xfrm>
              <a:off x="376553" y="480060"/>
              <a:ext cx="55242" cy="57780"/>
            </a:xfrm>
            <a:custGeom>
              <a:avLst/>
              <a:gdLst/>
              <a:ahLst/>
              <a:cxnLst/>
              <a:rect l="l" t="t" r="r" b="b"/>
              <a:pathLst>
                <a:path w="21600" h="21600" extrusionOk="0">
                  <a:moveTo>
                    <a:pt x="0" y="0"/>
                  </a:moveTo>
                  <a:lnTo>
                    <a:pt x="5462" y="21600"/>
                  </a:lnTo>
                  <a:lnTo>
                    <a:pt x="21600" y="5934"/>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86" name="Google Shape;486;p24"/>
            <p:cNvSpPr/>
            <p:nvPr/>
          </p:nvSpPr>
          <p:spPr>
            <a:xfrm>
              <a:off x="288924" y="455295"/>
              <a:ext cx="55242" cy="57780"/>
            </a:xfrm>
            <a:custGeom>
              <a:avLst/>
              <a:gdLst/>
              <a:ahLst/>
              <a:cxnLst/>
              <a:rect l="l" t="t" r="r" b="b"/>
              <a:pathLst>
                <a:path w="21600" h="21600" extrusionOk="0">
                  <a:moveTo>
                    <a:pt x="0" y="0"/>
                  </a:moveTo>
                  <a:lnTo>
                    <a:pt x="5462" y="21600"/>
                  </a:lnTo>
                  <a:lnTo>
                    <a:pt x="21600" y="5934"/>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87" name="Google Shape;487;p24"/>
            <p:cNvSpPr/>
            <p:nvPr/>
          </p:nvSpPr>
          <p:spPr>
            <a:xfrm>
              <a:off x="201928" y="431165"/>
              <a:ext cx="54594" cy="57780"/>
            </a:xfrm>
            <a:custGeom>
              <a:avLst/>
              <a:gdLst/>
              <a:ahLst/>
              <a:cxnLst/>
              <a:rect l="l" t="t" r="r" b="b"/>
              <a:pathLst>
                <a:path w="21600" h="21600" extrusionOk="0">
                  <a:moveTo>
                    <a:pt x="0" y="0"/>
                  </a:moveTo>
                  <a:lnTo>
                    <a:pt x="5274"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88" name="Google Shape;488;p24"/>
            <p:cNvSpPr/>
            <p:nvPr/>
          </p:nvSpPr>
          <p:spPr>
            <a:xfrm>
              <a:off x="114299" y="406399"/>
              <a:ext cx="55242" cy="57780"/>
            </a:xfrm>
            <a:custGeom>
              <a:avLst/>
              <a:gdLst/>
              <a:ahLst/>
              <a:cxnLst/>
              <a:rect l="l" t="t" r="r" b="b"/>
              <a:pathLst>
                <a:path w="21600" h="21600" extrusionOk="0">
                  <a:moveTo>
                    <a:pt x="0" y="0"/>
                  </a:moveTo>
                  <a:lnTo>
                    <a:pt x="5214"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89" name="Google Shape;489;p24"/>
            <p:cNvSpPr/>
            <p:nvPr/>
          </p:nvSpPr>
          <p:spPr>
            <a:xfrm>
              <a:off x="837565" y="521970"/>
              <a:ext cx="55242" cy="57780"/>
            </a:xfrm>
            <a:custGeom>
              <a:avLst/>
              <a:gdLst/>
              <a:ahLst/>
              <a:cxnLst/>
              <a:rect l="l" t="t" r="r" b="b"/>
              <a:pathLst>
                <a:path w="21600" h="21600" extrusionOk="0">
                  <a:moveTo>
                    <a:pt x="0" y="0"/>
                  </a:moveTo>
                  <a:lnTo>
                    <a:pt x="5214"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90" name="Google Shape;490;p24"/>
            <p:cNvSpPr/>
            <p:nvPr/>
          </p:nvSpPr>
          <p:spPr>
            <a:xfrm>
              <a:off x="749934" y="497204"/>
              <a:ext cx="55242" cy="57780"/>
            </a:xfrm>
            <a:custGeom>
              <a:avLst/>
              <a:gdLst/>
              <a:ahLst/>
              <a:cxnLst/>
              <a:rect l="l" t="t" r="r" b="b"/>
              <a:pathLst>
                <a:path w="21600" h="21600" extrusionOk="0">
                  <a:moveTo>
                    <a:pt x="0" y="0"/>
                  </a:moveTo>
                  <a:lnTo>
                    <a:pt x="5214"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91" name="Google Shape;491;p24"/>
            <p:cNvSpPr/>
            <p:nvPr/>
          </p:nvSpPr>
          <p:spPr>
            <a:xfrm>
              <a:off x="662304" y="472440"/>
              <a:ext cx="55242" cy="57780"/>
            </a:xfrm>
            <a:custGeom>
              <a:avLst/>
              <a:gdLst/>
              <a:ahLst/>
              <a:cxnLst/>
              <a:rect l="l" t="t" r="r" b="b"/>
              <a:pathLst>
                <a:path w="21600" h="21600" extrusionOk="0">
                  <a:moveTo>
                    <a:pt x="0" y="0"/>
                  </a:moveTo>
                  <a:lnTo>
                    <a:pt x="5214" y="21600"/>
                  </a:lnTo>
                  <a:lnTo>
                    <a:pt x="21600" y="5934"/>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92" name="Google Shape;492;p24"/>
            <p:cNvSpPr/>
            <p:nvPr/>
          </p:nvSpPr>
          <p:spPr>
            <a:xfrm>
              <a:off x="574674" y="447674"/>
              <a:ext cx="55242" cy="57780"/>
            </a:xfrm>
            <a:custGeom>
              <a:avLst/>
              <a:gdLst/>
              <a:ahLst/>
              <a:cxnLst/>
              <a:rect l="l" t="t" r="r" b="b"/>
              <a:pathLst>
                <a:path w="21600" h="21600" extrusionOk="0">
                  <a:moveTo>
                    <a:pt x="0" y="0"/>
                  </a:moveTo>
                  <a:lnTo>
                    <a:pt x="5214" y="21600"/>
                  </a:lnTo>
                  <a:lnTo>
                    <a:pt x="21600" y="5934"/>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93" name="Google Shape;493;p24"/>
            <p:cNvSpPr/>
            <p:nvPr/>
          </p:nvSpPr>
          <p:spPr>
            <a:xfrm>
              <a:off x="487043" y="423545"/>
              <a:ext cx="55242" cy="57780"/>
            </a:xfrm>
            <a:custGeom>
              <a:avLst/>
              <a:gdLst/>
              <a:ahLst/>
              <a:cxnLst/>
              <a:rect l="l" t="t" r="r" b="b"/>
              <a:pathLst>
                <a:path w="21600" h="21600" extrusionOk="0">
                  <a:moveTo>
                    <a:pt x="0" y="0"/>
                  </a:moveTo>
                  <a:lnTo>
                    <a:pt x="5462"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94" name="Google Shape;494;p24"/>
            <p:cNvSpPr/>
            <p:nvPr/>
          </p:nvSpPr>
          <p:spPr>
            <a:xfrm>
              <a:off x="399414" y="398779"/>
              <a:ext cx="55242" cy="57780"/>
            </a:xfrm>
            <a:custGeom>
              <a:avLst/>
              <a:gdLst/>
              <a:ahLst/>
              <a:cxnLst/>
              <a:rect l="l" t="t" r="r" b="b"/>
              <a:pathLst>
                <a:path w="21600" h="21600" extrusionOk="0">
                  <a:moveTo>
                    <a:pt x="0" y="0"/>
                  </a:moveTo>
                  <a:lnTo>
                    <a:pt x="5462" y="21600"/>
                  </a:lnTo>
                  <a:lnTo>
                    <a:pt x="21600" y="5934"/>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95" name="Google Shape;495;p24"/>
            <p:cNvSpPr/>
            <p:nvPr/>
          </p:nvSpPr>
          <p:spPr>
            <a:xfrm>
              <a:off x="311783" y="374015"/>
              <a:ext cx="55242" cy="57780"/>
            </a:xfrm>
            <a:custGeom>
              <a:avLst/>
              <a:gdLst/>
              <a:ahLst/>
              <a:cxnLst/>
              <a:rect l="l" t="t" r="r" b="b"/>
              <a:pathLst>
                <a:path w="21600" h="21600" extrusionOk="0">
                  <a:moveTo>
                    <a:pt x="0" y="0"/>
                  </a:moveTo>
                  <a:lnTo>
                    <a:pt x="5462" y="21600"/>
                  </a:lnTo>
                  <a:lnTo>
                    <a:pt x="21600" y="5934"/>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96" name="Google Shape;496;p24"/>
            <p:cNvSpPr/>
            <p:nvPr/>
          </p:nvSpPr>
          <p:spPr>
            <a:xfrm>
              <a:off x="224153" y="349885"/>
              <a:ext cx="55242" cy="57780"/>
            </a:xfrm>
            <a:custGeom>
              <a:avLst/>
              <a:gdLst/>
              <a:ahLst/>
              <a:cxnLst/>
              <a:rect l="l" t="t" r="r" b="b"/>
              <a:pathLst>
                <a:path w="21600" h="21600" extrusionOk="0">
                  <a:moveTo>
                    <a:pt x="0" y="0"/>
                  </a:moveTo>
                  <a:lnTo>
                    <a:pt x="5462"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97" name="Google Shape;497;p24"/>
            <p:cNvSpPr/>
            <p:nvPr/>
          </p:nvSpPr>
          <p:spPr>
            <a:xfrm>
              <a:off x="137159" y="325120"/>
              <a:ext cx="55242" cy="57780"/>
            </a:xfrm>
            <a:custGeom>
              <a:avLst/>
              <a:gdLst/>
              <a:ahLst/>
              <a:cxnLst/>
              <a:rect l="l" t="t" r="r" b="b"/>
              <a:pathLst>
                <a:path w="21600" h="21600" extrusionOk="0">
                  <a:moveTo>
                    <a:pt x="0" y="0"/>
                  </a:moveTo>
                  <a:lnTo>
                    <a:pt x="5214"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98" name="Google Shape;498;p24"/>
            <p:cNvSpPr/>
            <p:nvPr/>
          </p:nvSpPr>
          <p:spPr>
            <a:xfrm>
              <a:off x="860425" y="440054"/>
              <a:ext cx="55242" cy="57780"/>
            </a:xfrm>
            <a:custGeom>
              <a:avLst/>
              <a:gdLst/>
              <a:ahLst/>
              <a:cxnLst/>
              <a:rect l="l" t="t" r="r" b="b"/>
              <a:pathLst>
                <a:path w="21600" h="21600" extrusionOk="0">
                  <a:moveTo>
                    <a:pt x="0" y="0"/>
                  </a:moveTo>
                  <a:lnTo>
                    <a:pt x="5214" y="21600"/>
                  </a:lnTo>
                  <a:lnTo>
                    <a:pt x="21600" y="5934"/>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99" name="Google Shape;499;p24"/>
            <p:cNvSpPr/>
            <p:nvPr/>
          </p:nvSpPr>
          <p:spPr>
            <a:xfrm>
              <a:off x="772794" y="415924"/>
              <a:ext cx="55242" cy="57780"/>
            </a:xfrm>
            <a:custGeom>
              <a:avLst/>
              <a:gdLst/>
              <a:ahLst/>
              <a:cxnLst/>
              <a:rect l="l" t="t" r="r" b="b"/>
              <a:pathLst>
                <a:path w="21600" h="21600" extrusionOk="0">
                  <a:moveTo>
                    <a:pt x="0" y="0"/>
                  </a:moveTo>
                  <a:lnTo>
                    <a:pt x="5214"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00" name="Google Shape;500;p24"/>
            <p:cNvSpPr/>
            <p:nvPr/>
          </p:nvSpPr>
          <p:spPr>
            <a:xfrm>
              <a:off x="685165" y="391160"/>
              <a:ext cx="55242" cy="57780"/>
            </a:xfrm>
            <a:custGeom>
              <a:avLst/>
              <a:gdLst/>
              <a:ahLst/>
              <a:cxnLst/>
              <a:rect l="l" t="t" r="r" b="b"/>
              <a:pathLst>
                <a:path w="21600" h="21600" extrusionOk="0">
                  <a:moveTo>
                    <a:pt x="0" y="0"/>
                  </a:moveTo>
                  <a:lnTo>
                    <a:pt x="5214" y="21600"/>
                  </a:lnTo>
                  <a:lnTo>
                    <a:pt x="21600" y="5934"/>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01" name="Google Shape;501;p24"/>
            <p:cNvSpPr/>
            <p:nvPr/>
          </p:nvSpPr>
          <p:spPr>
            <a:xfrm>
              <a:off x="597533" y="366395"/>
              <a:ext cx="55242" cy="57780"/>
            </a:xfrm>
            <a:custGeom>
              <a:avLst/>
              <a:gdLst/>
              <a:ahLst/>
              <a:cxnLst/>
              <a:rect l="l" t="t" r="r" b="b"/>
              <a:pathLst>
                <a:path w="21600" h="21600" extrusionOk="0">
                  <a:moveTo>
                    <a:pt x="0" y="0"/>
                  </a:moveTo>
                  <a:lnTo>
                    <a:pt x="5214" y="21600"/>
                  </a:lnTo>
                  <a:lnTo>
                    <a:pt x="21600" y="5934"/>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02" name="Google Shape;502;p24"/>
            <p:cNvSpPr/>
            <p:nvPr/>
          </p:nvSpPr>
          <p:spPr>
            <a:xfrm>
              <a:off x="509904" y="342265"/>
              <a:ext cx="55242" cy="57780"/>
            </a:xfrm>
            <a:custGeom>
              <a:avLst/>
              <a:gdLst/>
              <a:ahLst/>
              <a:cxnLst/>
              <a:rect l="l" t="t" r="r" b="b"/>
              <a:pathLst>
                <a:path w="21600" h="21600" extrusionOk="0">
                  <a:moveTo>
                    <a:pt x="0" y="0"/>
                  </a:moveTo>
                  <a:lnTo>
                    <a:pt x="5214"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03" name="Google Shape;503;p24"/>
            <p:cNvSpPr/>
            <p:nvPr/>
          </p:nvSpPr>
          <p:spPr>
            <a:xfrm>
              <a:off x="422274" y="317499"/>
              <a:ext cx="55242" cy="57780"/>
            </a:xfrm>
            <a:custGeom>
              <a:avLst/>
              <a:gdLst/>
              <a:ahLst/>
              <a:cxnLst/>
              <a:rect l="l" t="t" r="r" b="b"/>
              <a:pathLst>
                <a:path w="21600" h="21600" extrusionOk="0">
                  <a:moveTo>
                    <a:pt x="0" y="0"/>
                  </a:moveTo>
                  <a:lnTo>
                    <a:pt x="5462"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04" name="Google Shape;504;p24"/>
            <p:cNvSpPr/>
            <p:nvPr/>
          </p:nvSpPr>
          <p:spPr>
            <a:xfrm>
              <a:off x="334644" y="292735"/>
              <a:ext cx="55242" cy="57780"/>
            </a:xfrm>
            <a:custGeom>
              <a:avLst/>
              <a:gdLst/>
              <a:ahLst/>
              <a:cxnLst/>
              <a:rect l="l" t="t" r="r" b="b"/>
              <a:pathLst>
                <a:path w="21600" h="21600" extrusionOk="0">
                  <a:moveTo>
                    <a:pt x="0" y="0"/>
                  </a:moveTo>
                  <a:lnTo>
                    <a:pt x="5462" y="21600"/>
                  </a:lnTo>
                  <a:lnTo>
                    <a:pt x="21600" y="5934"/>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05" name="Google Shape;505;p24"/>
            <p:cNvSpPr/>
            <p:nvPr/>
          </p:nvSpPr>
          <p:spPr>
            <a:xfrm>
              <a:off x="247013" y="268604"/>
              <a:ext cx="55242" cy="57780"/>
            </a:xfrm>
            <a:custGeom>
              <a:avLst/>
              <a:gdLst/>
              <a:ahLst/>
              <a:cxnLst/>
              <a:rect l="l" t="t" r="r" b="b"/>
              <a:pathLst>
                <a:path w="21600" h="21600" extrusionOk="0">
                  <a:moveTo>
                    <a:pt x="0" y="0"/>
                  </a:moveTo>
                  <a:lnTo>
                    <a:pt x="5462"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06" name="Google Shape;506;p24"/>
            <p:cNvSpPr/>
            <p:nvPr/>
          </p:nvSpPr>
          <p:spPr>
            <a:xfrm>
              <a:off x="159384" y="243840"/>
              <a:ext cx="55242" cy="57780"/>
            </a:xfrm>
            <a:custGeom>
              <a:avLst/>
              <a:gdLst/>
              <a:ahLst/>
              <a:cxnLst/>
              <a:rect l="l" t="t" r="r" b="b"/>
              <a:pathLst>
                <a:path w="21600" h="21600" extrusionOk="0">
                  <a:moveTo>
                    <a:pt x="0" y="0"/>
                  </a:moveTo>
                  <a:lnTo>
                    <a:pt x="5462"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07" name="Google Shape;507;p24"/>
            <p:cNvSpPr/>
            <p:nvPr/>
          </p:nvSpPr>
          <p:spPr>
            <a:xfrm>
              <a:off x="883285" y="358774"/>
              <a:ext cx="55242" cy="57780"/>
            </a:xfrm>
            <a:custGeom>
              <a:avLst/>
              <a:gdLst/>
              <a:ahLst/>
              <a:cxnLst/>
              <a:rect l="l" t="t" r="r" b="b"/>
              <a:pathLst>
                <a:path w="21600" h="21600" extrusionOk="0">
                  <a:moveTo>
                    <a:pt x="0" y="0"/>
                  </a:moveTo>
                  <a:lnTo>
                    <a:pt x="5214" y="21600"/>
                  </a:lnTo>
                  <a:lnTo>
                    <a:pt x="21600" y="5934"/>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08" name="Google Shape;508;p24"/>
            <p:cNvSpPr/>
            <p:nvPr/>
          </p:nvSpPr>
          <p:spPr>
            <a:xfrm>
              <a:off x="795655" y="334645"/>
              <a:ext cx="55242" cy="57780"/>
            </a:xfrm>
            <a:custGeom>
              <a:avLst/>
              <a:gdLst/>
              <a:ahLst/>
              <a:cxnLst/>
              <a:rect l="l" t="t" r="r" b="b"/>
              <a:pathLst>
                <a:path w="21600" h="21600" extrusionOk="0">
                  <a:moveTo>
                    <a:pt x="0" y="0"/>
                  </a:moveTo>
                  <a:lnTo>
                    <a:pt x="5214"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09" name="Google Shape;509;p24"/>
            <p:cNvSpPr/>
            <p:nvPr/>
          </p:nvSpPr>
          <p:spPr>
            <a:xfrm>
              <a:off x="708025" y="309879"/>
              <a:ext cx="55242" cy="57780"/>
            </a:xfrm>
            <a:custGeom>
              <a:avLst/>
              <a:gdLst/>
              <a:ahLst/>
              <a:cxnLst/>
              <a:rect l="l" t="t" r="r" b="b"/>
              <a:pathLst>
                <a:path w="21600" h="21600" extrusionOk="0">
                  <a:moveTo>
                    <a:pt x="0" y="0"/>
                  </a:moveTo>
                  <a:lnTo>
                    <a:pt x="5214"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0" name="Google Shape;510;p24"/>
            <p:cNvSpPr/>
            <p:nvPr/>
          </p:nvSpPr>
          <p:spPr>
            <a:xfrm>
              <a:off x="620393" y="285115"/>
              <a:ext cx="55242" cy="57780"/>
            </a:xfrm>
            <a:custGeom>
              <a:avLst/>
              <a:gdLst/>
              <a:ahLst/>
              <a:cxnLst/>
              <a:rect l="l" t="t" r="r" b="b"/>
              <a:pathLst>
                <a:path w="21600" h="21600" extrusionOk="0">
                  <a:moveTo>
                    <a:pt x="0" y="0"/>
                  </a:moveTo>
                  <a:lnTo>
                    <a:pt x="5214" y="21600"/>
                  </a:lnTo>
                  <a:lnTo>
                    <a:pt x="21600" y="5934"/>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1" name="Google Shape;511;p24"/>
            <p:cNvSpPr/>
            <p:nvPr/>
          </p:nvSpPr>
          <p:spPr>
            <a:xfrm>
              <a:off x="532764" y="260985"/>
              <a:ext cx="55242" cy="57780"/>
            </a:xfrm>
            <a:custGeom>
              <a:avLst/>
              <a:gdLst/>
              <a:ahLst/>
              <a:cxnLst/>
              <a:rect l="l" t="t" r="r" b="b"/>
              <a:pathLst>
                <a:path w="21600" h="21600" extrusionOk="0">
                  <a:moveTo>
                    <a:pt x="0" y="0"/>
                  </a:moveTo>
                  <a:lnTo>
                    <a:pt x="5214"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2" name="Google Shape;512;p24"/>
            <p:cNvSpPr/>
            <p:nvPr/>
          </p:nvSpPr>
          <p:spPr>
            <a:xfrm>
              <a:off x="445133" y="236220"/>
              <a:ext cx="55242" cy="57780"/>
            </a:xfrm>
            <a:custGeom>
              <a:avLst/>
              <a:gdLst/>
              <a:ahLst/>
              <a:cxnLst/>
              <a:rect l="l" t="t" r="r" b="b"/>
              <a:pathLst>
                <a:path w="21600" h="21600" extrusionOk="0">
                  <a:moveTo>
                    <a:pt x="0" y="0"/>
                  </a:moveTo>
                  <a:lnTo>
                    <a:pt x="5214"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3" name="Google Shape;513;p24"/>
            <p:cNvSpPr/>
            <p:nvPr/>
          </p:nvSpPr>
          <p:spPr>
            <a:xfrm>
              <a:off x="357503" y="211454"/>
              <a:ext cx="55242" cy="57780"/>
            </a:xfrm>
            <a:custGeom>
              <a:avLst/>
              <a:gdLst/>
              <a:ahLst/>
              <a:cxnLst/>
              <a:rect l="l" t="t" r="r" b="b"/>
              <a:pathLst>
                <a:path w="21600" h="21600" extrusionOk="0">
                  <a:moveTo>
                    <a:pt x="0" y="0"/>
                  </a:moveTo>
                  <a:lnTo>
                    <a:pt x="5462" y="21600"/>
                  </a:lnTo>
                  <a:lnTo>
                    <a:pt x="21600" y="5934"/>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4" name="Google Shape;514;p24"/>
            <p:cNvSpPr/>
            <p:nvPr/>
          </p:nvSpPr>
          <p:spPr>
            <a:xfrm>
              <a:off x="269874" y="187324"/>
              <a:ext cx="55242" cy="57780"/>
            </a:xfrm>
            <a:custGeom>
              <a:avLst/>
              <a:gdLst/>
              <a:ahLst/>
              <a:cxnLst/>
              <a:rect l="l" t="t" r="r" b="b"/>
              <a:pathLst>
                <a:path w="21600" h="21600" extrusionOk="0">
                  <a:moveTo>
                    <a:pt x="0" y="0"/>
                  </a:moveTo>
                  <a:lnTo>
                    <a:pt x="5462"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5" name="Google Shape;515;p24"/>
            <p:cNvSpPr/>
            <p:nvPr/>
          </p:nvSpPr>
          <p:spPr>
            <a:xfrm>
              <a:off x="182244" y="162560"/>
              <a:ext cx="55242" cy="57780"/>
            </a:xfrm>
            <a:custGeom>
              <a:avLst/>
              <a:gdLst/>
              <a:ahLst/>
              <a:cxnLst/>
              <a:rect l="l" t="t" r="r" b="b"/>
              <a:pathLst>
                <a:path w="21600" h="21600" extrusionOk="0">
                  <a:moveTo>
                    <a:pt x="0" y="0"/>
                  </a:moveTo>
                  <a:lnTo>
                    <a:pt x="5462"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6" name="Google Shape;516;p24"/>
            <p:cNvSpPr/>
            <p:nvPr/>
          </p:nvSpPr>
          <p:spPr>
            <a:xfrm>
              <a:off x="905510" y="277495"/>
              <a:ext cx="55242" cy="57780"/>
            </a:xfrm>
            <a:custGeom>
              <a:avLst/>
              <a:gdLst/>
              <a:ahLst/>
              <a:cxnLst/>
              <a:rect l="l" t="t" r="r" b="b"/>
              <a:pathLst>
                <a:path w="21600" h="21600" extrusionOk="0">
                  <a:moveTo>
                    <a:pt x="0" y="0"/>
                  </a:moveTo>
                  <a:lnTo>
                    <a:pt x="5462" y="21600"/>
                  </a:lnTo>
                  <a:lnTo>
                    <a:pt x="21600" y="5934"/>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7" name="Google Shape;517;p24"/>
            <p:cNvSpPr/>
            <p:nvPr/>
          </p:nvSpPr>
          <p:spPr>
            <a:xfrm>
              <a:off x="818515" y="253365"/>
              <a:ext cx="55242" cy="57780"/>
            </a:xfrm>
            <a:custGeom>
              <a:avLst/>
              <a:gdLst/>
              <a:ahLst/>
              <a:cxnLst/>
              <a:rect l="l" t="t" r="r" b="b"/>
              <a:pathLst>
                <a:path w="21600" h="21600" extrusionOk="0">
                  <a:moveTo>
                    <a:pt x="0" y="0"/>
                  </a:moveTo>
                  <a:lnTo>
                    <a:pt x="5214"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8" name="Google Shape;518;p24"/>
            <p:cNvSpPr/>
            <p:nvPr/>
          </p:nvSpPr>
          <p:spPr>
            <a:xfrm>
              <a:off x="730884" y="228599"/>
              <a:ext cx="55242" cy="57780"/>
            </a:xfrm>
            <a:custGeom>
              <a:avLst/>
              <a:gdLst/>
              <a:ahLst/>
              <a:cxnLst/>
              <a:rect l="l" t="t" r="r" b="b"/>
              <a:pathLst>
                <a:path w="21600" h="21600" extrusionOk="0">
                  <a:moveTo>
                    <a:pt x="0" y="0"/>
                  </a:moveTo>
                  <a:lnTo>
                    <a:pt x="5214"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9" name="Google Shape;519;p24"/>
            <p:cNvSpPr/>
            <p:nvPr/>
          </p:nvSpPr>
          <p:spPr>
            <a:xfrm>
              <a:off x="643254" y="203835"/>
              <a:ext cx="55242" cy="57780"/>
            </a:xfrm>
            <a:custGeom>
              <a:avLst/>
              <a:gdLst/>
              <a:ahLst/>
              <a:cxnLst/>
              <a:rect l="l" t="t" r="r" b="b"/>
              <a:pathLst>
                <a:path w="21600" h="21600" extrusionOk="0">
                  <a:moveTo>
                    <a:pt x="0" y="0"/>
                  </a:moveTo>
                  <a:lnTo>
                    <a:pt x="5214" y="21600"/>
                  </a:lnTo>
                  <a:lnTo>
                    <a:pt x="21600" y="5934"/>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0" name="Google Shape;520;p24"/>
            <p:cNvSpPr/>
            <p:nvPr/>
          </p:nvSpPr>
          <p:spPr>
            <a:xfrm>
              <a:off x="555624" y="179704"/>
              <a:ext cx="55242" cy="57780"/>
            </a:xfrm>
            <a:custGeom>
              <a:avLst/>
              <a:gdLst/>
              <a:ahLst/>
              <a:cxnLst/>
              <a:rect l="l" t="t" r="r" b="b"/>
              <a:pathLst>
                <a:path w="21600" h="21600" extrusionOk="0">
                  <a:moveTo>
                    <a:pt x="0" y="0"/>
                  </a:moveTo>
                  <a:lnTo>
                    <a:pt x="5214"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1" name="Google Shape;521;p24"/>
            <p:cNvSpPr/>
            <p:nvPr/>
          </p:nvSpPr>
          <p:spPr>
            <a:xfrm>
              <a:off x="467993" y="154940"/>
              <a:ext cx="55242" cy="57780"/>
            </a:xfrm>
            <a:custGeom>
              <a:avLst/>
              <a:gdLst/>
              <a:ahLst/>
              <a:cxnLst/>
              <a:rect l="l" t="t" r="r" b="b"/>
              <a:pathLst>
                <a:path w="21600" h="21600" extrusionOk="0">
                  <a:moveTo>
                    <a:pt x="0" y="0"/>
                  </a:moveTo>
                  <a:lnTo>
                    <a:pt x="5214"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2" name="Google Shape;522;p24"/>
            <p:cNvSpPr/>
            <p:nvPr/>
          </p:nvSpPr>
          <p:spPr>
            <a:xfrm>
              <a:off x="380364" y="130174"/>
              <a:ext cx="55242" cy="57780"/>
            </a:xfrm>
            <a:custGeom>
              <a:avLst/>
              <a:gdLst/>
              <a:ahLst/>
              <a:cxnLst/>
              <a:rect l="l" t="t" r="r" b="b"/>
              <a:pathLst>
                <a:path w="21600" h="21600" extrusionOk="0">
                  <a:moveTo>
                    <a:pt x="0" y="0"/>
                  </a:moveTo>
                  <a:lnTo>
                    <a:pt x="5214" y="21600"/>
                  </a:lnTo>
                  <a:lnTo>
                    <a:pt x="21600" y="5934"/>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3" name="Google Shape;523;p24"/>
            <p:cNvSpPr/>
            <p:nvPr/>
          </p:nvSpPr>
          <p:spPr>
            <a:xfrm>
              <a:off x="292733" y="106045"/>
              <a:ext cx="55242" cy="57780"/>
            </a:xfrm>
            <a:custGeom>
              <a:avLst/>
              <a:gdLst/>
              <a:ahLst/>
              <a:cxnLst/>
              <a:rect l="l" t="t" r="r" b="b"/>
              <a:pathLst>
                <a:path w="21600" h="21600" extrusionOk="0">
                  <a:moveTo>
                    <a:pt x="0" y="0"/>
                  </a:moveTo>
                  <a:lnTo>
                    <a:pt x="5462"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4" name="Google Shape;524;p24"/>
            <p:cNvSpPr/>
            <p:nvPr/>
          </p:nvSpPr>
          <p:spPr>
            <a:xfrm>
              <a:off x="205103" y="81279"/>
              <a:ext cx="55242" cy="57780"/>
            </a:xfrm>
            <a:custGeom>
              <a:avLst/>
              <a:gdLst/>
              <a:ahLst/>
              <a:cxnLst/>
              <a:rect l="l" t="t" r="r" b="b"/>
              <a:pathLst>
                <a:path w="21600" h="21600" extrusionOk="0">
                  <a:moveTo>
                    <a:pt x="0" y="0"/>
                  </a:moveTo>
                  <a:lnTo>
                    <a:pt x="5462"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5" name="Google Shape;525;p24"/>
            <p:cNvSpPr/>
            <p:nvPr/>
          </p:nvSpPr>
          <p:spPr>
            <a:xfrm>
              <a:off x="928369" y="196215"/>
              <a:ext cx="55242" cy="57780"/>
            </a:xfrm>
            <a:custGeom>
              <a:avLst/>
              <a:gdLst/>
              <a:ahLst/>
              <a:cxnLst/>
              <a:rect l="l" t="t" r="r" b="b"/>
              <a:pathLst>
                <a:path w="21600" h="21600" extrusionOk="0">
                  <a:moveTo>
                    <a:pt x="0" y="0"/>
                  </a:moveTo>
                  <a:lnTo>
                    <a:pt x="5462" y="21600"/>
                  </a:lnTo>
                  <a:lnTo>
                    <a:pt x="21600" y="5934"/>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6" name="Google Shape;526;p24"/>
            <p:cNvSpPr/>
            <p:nvPr/>
          </p:nvSpPr>
          <p:spPr>
            <a:xfrm>
              <a:off x="841374" y="172085"/>
              <a:ext cx="54594" cy="57780"/>
            </a:xfrm>
            <a:custGeom>
              <a:avLst/>
              <a:gdLst/>
              <a:ahLst/>
              <a:cxnLst/>
              <a:rect l="l" t="t" r="r" b="b"/>
              <a:pathLst>
                <a:path w="21600" h="21600" extrusionOk="0">
                  <a:moveTo>
                    <a:pt x="0" y="0"/>
                  </a:moveTo>
                  <a:lnTo>
                    <a:pt x="5274"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7" name="Google Shape;527;p24"/>
            <p:cNvSpPr/>
            <p:nvPr/>
          </p:nvSpPr>
          <p:spPr>
            <a:xfrm>
              <a:off x="753744" y="147320"/>
              <a:ext cx="55242" cy="57780"/>
            </a:xfrm>
            <a:custGeom>
              <a:avLst/>
              <a:gdLst/>
              <a:ahLst/>
              <a:cxnLst/>
              <a:rect l="l" t="t" r="r" b="b"/>
              <a:pathLst>
                <a:path w="21600" h="21600" extrusionOk="0">
                  <a:moveTo>
                    <a:pt x="0" y="0"/>
                  </a:moveTo>
                  <a:lnTo>
                    <a:pt x="5214"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8" name="Google Shape;528;p24"/>
            <p:cNvSpPr/>
            <p:nvPr/>
          </p:nvSpPr>
          <p:spPr>
            <a:xfrm>
              <a:off x="666114" y="122554"/>
              <a:ext cx="55242" cy="57780"/>
            </a:xfrm>
            <a:custGeom>
              <a:avLst/>
              <a:gdLst/>
              <a:ahLst/>
              <a:cxnLst/>
              <a:rect l="l" t="t" r="r" b="b"/>
              <a:pathLst>
                <a:path w="21600" h="21600" extrusionOk="0">
                  <a:moveTo>
                    <a:pt x="0" y="0"/>
                  </a:moveTo>
                  <a:lnTo>
                    <a:pt x="5214" y="21600"/>
                  </a:lnTo>
                  <a:lnTo>
                    <a:pt x="21600" y="5934"/>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9" name="Google Shape;529;p24"/>
            <p:cNvSpPr/>
            <p:nvPr/>
          </p:nvSpPr>
          <p:spPr>
            <a:xfrm>
              <a:off x="578483" y="98424"/>
              <a:ext cx="55242" cy="57780"/>
            </a:xfrm>
            <a:custGeom>
              <a:avLst/>
              <a:gdLst/>
              <a:ahLst/>
              <a:cxnLst/>
              <a:rect l="l" t="t" r="r" b="b"/>
              <a:pathLst>
                <a:path w="21600" h="21600" extrusionOk="0">
                  <a:moveTo>
                    <a:pt x="0" y="0"/>
                  </a:moveTo>
                  <a:lnTo>
                    <a:pt x="5214"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30" name="Google Shape;530;p24"/>
            <p:cNvSpPr/>
            <p:nvPr/>
          </p:nvSpPr>
          <p:spPr>
            <a:xfrm>
              <a:off x="490854" y="73660"/>
              <a:ext cx="55242" cy="57780"/>
            </a:xfrm>
            <a:custGeom>
              <a:avLst/>
              <a:gdLst/>
              <a:ahLst/>
              <a:cxnLst/>
              <a:rect l="l" t="t" r="r" b="b"/>
              <a:pathLst>
                <a:path w="21600" h="21600" extrusionOk="0">
                  <a:moveTo>
                    <a:pt x="0" y="0"/>
                  </a:moveTo>
                  <a:lnTo>
                    <a:pt x="5214"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31" name="Google Shape;531;p24"/>
            <p:cNvSpPr/>
            <p:nvPr/>
          </p:nvSpPr>
          <p:spPr>
            <a:xfrm>
              <a:off x="403224" y="48895"/>
              <a:ext cx="55242" cy="57780"/>
            </a:xfrm>
            <a:custGeom>
              <a:avLst/>
              <a:gdLst/>
              <a:ahLst/>
              <a:cxnLst/>
              <a:rect l="l" t="t" r="r" b="b"/>
              <a:pathLst>
                <a:path w="21600" h="21600" extrusionOk="0">
                  <a:moveTo>
                    <a:pt x="0" y="0"/>
                  </a:moveTo>
                  <a:lnTo>
                    <a:pt x="5214" y="21600"/>
                  </a:lnTo>
                  <a:lnTo>
                    <a:pt x="21600" y="5934"/>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32" name="Google Shape;532;p24"/>
            <p:cNvSpPr/>
            <p:nvPr/>
          </p:nvSpPr>
          <p:spPr>
            <a:xfrm>
              <a:off x="315594" y="24765"/>
              <a:ext cx="55242" cy="57780"/>
            </a:xfrm>
            <a:custGeom>
              <a:avLst/>
              <a:gdLst/>
              <a:ahLst/>
              <a:cxnLst/>
              <a:rect l="l" t="t" r="r" b="b"/>
              <a:pathLst>
                <a:path w="21600" h="21600" extrusionOk="0">
                  <a:moveTo>
                    <a:pt x="0" y="0"/>
                  </a:moveTo>
                  <a:lnTo>
                    <a:pt x="5462"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33" name="Google Shape;533;p24"/>
            <p:cNvSpPr/>
            <p:nvPr/>
          </p:nvSpPr>
          <p:spPr>
            <a:xfrm>
              <a:off x="227963" y="-1"/>
              <a:ext cx="55242" cy="57780"/>
            </a:xfrm>
            <a:custGeom>
              <a:avLst/>
              <a:gdLst/>
              <a:ahLst/>
              <a:cxnLst/>
              <a:rect l="l" t="t" r="r" b="b"/>
              <a:pathLst>
                <a:path w="21600" h="21600" extrusionOk="0">
                  <a:moveTo>
                    <a:pt x="0" y="0"/>
                  </a:moveTo>
                  <a:lnTo>
                    <a:pt x="5462" y="21600"/>
                  </a:lnTo>
                  <a:lnTo>
                    <a:pt x="21600" y="5697"/>
                  </a:lnTo>
                  <a:close/>
                </a:path>
              </a:pathLst>
            </a:custGeom>
            <a:solidFill>
              <a:schemeClr val="dk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534" name="Google Shape;534;p24"/>
          <p:cNvSpPr/>
          <p:nvPr/>
        </p:nvSpPr>
        <p:spPr>
          <a:xfrm>
            <a:off x="35242" y="4788187"/>
            <a:ext cx="561492" cy="355266"/>
          </a:xfrm>
          <a:custGeom>
            <a:avLst/>
            <a:gdLst/>
            <a:ahLst/>
            <a:cxnLst/>
            <a:rect l="l" t="t" r="r" b="b"/>
            <a:pathLst>
              <a:path w="21600" h="21600" extrusionOk="0">
                <a:moveTo>
                  <a:pt x="21600" y="0"/>
                </a:moveTo>
                <a:lnTo>
                  <a:pt x="0" y="21600"/>
                </a:lnTo>
                <a:lnTo>
                  <a:pt x="2418" y="21600"/>
                </a:lnTo>
                <a:close/>
              </a:path>
            </a:pathLst>
          </a:custGeom>
          <a:gradFill>
            <a:gsLst>
              <a:gs pos="0">
                <a:schemeClr val="accent1"/>
              </a:gs>
              <a:gs pos="100000">
                <a:schemeClr val="accent2"/>
              </a:gs>
            </a:gsLst>
            <a:lin ang="19499931"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35" name="Google Shape;535;p24"/>
          <p:cNvSpPr/>
          <p:nvPr/>
        </p:nvSpPr>
        <p:spPr>
          <a:xfrm>
            <a:off x="220503" y="4022853"/>
            <a:ext cx="1714068" cy="1120662"/>
          </a:xfrm>
          <a:custGeom>
            <a:avLst/>
            <a:gdLst/>
            <a:ahLst/>
            <a:cxnLst/>
            <a:rect l="l" t="t" r="r" b="b"/>
            <a:pathLst>
              <a:path w="21600" h="21600" extrusionOk="0">
                <a:moveTo>
                  <a:pt x="21600" y="0"/>
                </a:moveTo>
                <a:lnTo>
                  <a:pt x="0" y="21600"/>
                </a:lnTo>
                <a:lnTo>
                  <a:pt x="1152" y="21600"/>
                </a:lnTo>
                <a:close/>
              </a:path>
            </a:pathLst>
          </a:custGeom>
          <a:gradFill>
            <a:gsLst>
              <a:gs pos="0">
                <a:schemeClr val="accent1"/>
              </a:gs>
              <a:gs pos="100000">
                <a:schemeClr val="accent2"/>
              </a:gs>
            </a:gsLst>
            <a:lin ang="19499931"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36" name="Google Shape;536;p24"/>
          <p:cNvSpPr/>
          <p:nvPr/>
        </p:nvSpPr>
        <p:spPr>
          <a:xfrm>
            <a:off x="1161573" y="4688651"/>
            <a:ext cx="782460" cy="454842"/>
          </a:xfrm>
          <a:custGeom>
            <a:avLst/>
            <a:gdLst/>
            <a:ahLst/>
            <a:cxnLst/>
            <a:rect l="l" t="t" r="r" b="b"/>
            <a:pathLst>
              <a:path w="21600" h="21600" extrusionOk="0">
                <a:moveTo>
                  <a:pt x="5338" y="21600"/>
                </a:moveTo>
                <a:lnTo>
                  <a:pt x="21600" y="0"/>
                </a:lnTo>
                <a:lnTo>
                  <a:pt x="0" y="21600"/>
                </a:lnTo>
                <a:close/>
              </a:path>
            </a:pathLst>
          </a:custGeom>
          <a:gradFill>
            <a:gsLst>
              <a:gs pos="0">
                <a:schemeClr val="accent1"/>
              </a:gs>
              <a:gs pos="100000">
                <a:schemeClr val="accent2"/>
              </a:gs>
            </a:gsLst>
            <a:lin ang="19499931"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37" name="Google Shape;537;p24"/>
          <p:cNvSpPr/>
          <p:nvPr/>
        </p:nvSpPr>
        <p:spPr>
          <a:xfrm>
            <a:off x="0" y="4440524"/>
            <a:ext cx="905850" cy="637740"/>
          </a:xfrm>
          <a:custGeom>
            <a:avLst/>
            <a:gdLst/>
            <a:ahLst/>
            <a:cxnLst/>
            <a:rect l="l" t="t" r="r" b="b"/>
            <a:pathLst>
              <a:path w="21600" h="21600" extrusionOk="0">
                <a:moveTo>
                  <a:pt x="0" y="19680"/>
                </a:moveTo>
                <a:lnTo>
                  <a:pt x="0" y="21600"/>
                </a:lnTo>
                <a:lnTo>
                  <a:pt x="21600" y="0"/>
                </a:lnTo>
                <a:close/>
              </a:path>
            </a:pathLst>
          </a:custGeom>
          <a:gradFill>
            <a:gsLst>
              <a:gs pos="0">
                <a:schemeClr val="accent1"/>
              </a:gs>
              <a:gs pos="100000">
                <a:schemeClr val="accent2"/>
              </a:gs>
            </a:gsLst>
            <a:lin ang="19499931"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38" name="Google Shape;538;p24"/>
          <p:cNvSpPr/>
          <p:nvPr/>
        </p:nvSpPr>
        <p:spPr>
          <a:xfrm>
            <a:off x="330517" y="4462432"/>
            <a:ext cx="1080648" cy="681048"/>
          </a:xfrm>
          <a:custGeom>
            <a:avLst/>
            <a:gdLst/>
            <a:ahLst/>
            <a:cxnLst/>
            <a:rect l="l" t="t" r="r" b="b"/>
            <a:pathLst>
              <a:path w="21600" h="21600" extrusionOk="0">
                <a:moveTo>
                  <a:pt x="0" y="21600"/>
                </a:moveTo>
                <a:lnTo>
                  <a:pt x="2570" y="21600"/>
                </a:lnTo>
                <a:lnTo>
                  <a:pt x="21600" y="0"/>
                </a:lnTo>
                <a:close/>
              </a:path>
            </a:pathLst>
          </a:custGeom>
          <a:solidFill>
            <a:schemeClr val="l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39" name="Google Shape;539;p24"/>
          <p:cNvSpPr/>
          <p:nvPr/>
        </p:nvSpPr>
        <p:spPr>
          <a:xfrm>
            <a:off x="0" y="4177634"/>
            <a:ext cx="1027782" cy="731538"/>
          </a:xfrm>
          <a:custGeom>
            <a:avLst/>
            <a:gdLst/>
            <a:ahLst/>
            <a:cxnLst/>
            <a:rect l="l" t="t" r="r" b="b"/>
            <a:pathLst>
              <a:path w="21600" h="21600" extrusionOk="0">
                <a:moveTo>
                  <a:pt x="21600" y="0"/>
                </a:moveTo>
                <a:lnTo>
                  <a:pt x="0" y="19223"/>
                </a:lnTo>
                <a:lnTo>
                  <a:pt x="0" y="21600"/>
                </a:lnTo>
                <a:close/>
              </a:path>
            </a:pathLst>
          </a:custGeom>
          <a:solidFill>
            <a:schemeClr val="l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40" name="Google Shape;540;p24"/>
          <p:cNvSpPr/>
          <p:nvPr/>
        </p:nvSpPr>
        <p:spPr>
          <a:xfrm>
            <a:off x="0" y="4150488"/>
            <a:ext cx="361044" cy="251478"/>
          </a:xfrm>
          <a:custGeom>
            <a:avLst/>
            <a:gdLst/>
            <a:ahLst/>
            <a:cxnLst/>
            <a:rect l="l" t="t" r="r" b="b"/>
            <a:pathLst>
              <a:path w="21600" h="21600" extrusionOk="0">
                <a:moveTo>
                  <a:pt x="0" y="20086"/>
                </a:moveTo>
                <a:lnTo>
                  <a:pt x="0" y="21600"/>
                </a:lnTo>
                <a:lnTo>
                  <a:pt x="21600" y="0"/>
                </a:lnTo>
                <a:close/>
              </a:path>
            </a:pathLst>
          </a:custGeom>
          <a:gradFill>
            <a:gsLst>
              <a:gs pos="0">
                <a:schemeClr val="accent1"/>
              </a:gs>
              <a:gs pos="100000">
                <a:schemeClr val="accent2"/>
              </a:gs>
            </a:gsLst>
            <a:lin ang="19499931"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41" name="Google Shape;541;p24"/>
          <p:cNvSpPr/>
          <p:nvPr/>
        </p:nvSpPr>
        <p:spPr>
          <a:xfrm>
            <a:off x="1043939" y="5030598"/>
            <a:ext cx="173826" cy="112860"/>
          </a:xfrm>
          <a:custGeom>
            <a:avLst/>
            <a:gdLst/>
            <a:ahLst/>
            <a:cxnLst/>
            <a:rect l="l" t="t" r="r" b="b"/>
            <a:pathLst>
              <a:path w="21600" h="21600" extrusionOk="0">
                <a:moveTo>
                  <a:pt x="21600" y="0"/>
                </a:moveTo>
                <a:lnTo>
                  <a:pt x="0" y="21600"/>
                </a:lnTo>
                <a:lnTo>
                  <a:pt x="1539" y="21600"/>
                </a:lnTo>
                <a:close/>
              </a:path>
            </a:pathLst>
          </a:custGeom>
          <a:solidFill>
            <a:schemeClr val="l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42" name="Google Shape;542;p24"/>
          <p:cNvSpPr/>
          <p:nvPr/>
        </p:nvSpPr>
        <p:spPr>
          <a:xfrm>
            <a:off x="611981" y="4294316"/>
            <a:ext cx="1309716" cy="849150"/>
          </a:xfrm>
          <a:custGeom>
            <a:avLst/>
            <a:gdLst/>
            <a:ahLst/>
            <a:cxnLst/>
            <a:rect l="l" t="t" r="r" b="b"/>
            <a:pathLst>
              <a:path w="21600" h="21600" extrusionOk="0">
                <a:moveTo>
                  <a:pt x="21600" y="0"/>
                </a:moveTo>
                <a:lnTo>
                  <a:pt x="0" y="21600"/>
                </a:lnTo>
                <a:lnTo>
                  <a:pt x="1508" y="21600"/>
                </a:lnTo>
                <a:close/>
              </a:path>
            </a:pathLst>
          </a:custGeom>
          <a:solidFill>
            <a:schemeClr val="lt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43" name="Google Shape;543;p24"/>
          <p:cNvSpPr/>
          <p:nvPr/>
        </p:nvSpPr>
        <p:spPr>
          <a:xfrm>
            <a:off x="907256" y="4815332"/>
            <a:ext cx="507222" cy="328158"/>
          </a:xfrm>
          <a:custGeom>
            <a:avLst/>
            <a:gdLst/>
            <a:ahLst/>
            <a:cxnLst/>
            <a:rect l="l" t="t" r="r" b="b"/>
            <a:pathLst>
              <a:path w="21600" h="21600" extrusionOk="0">
                <a:moveTo>
                  <a:pt x="21600" y="0"/>
                </a:moveTo>
                <a:lnTo>
                  <a:pt x="0" y="21600"/>
                </a:lnTo>
                <a:lnTo>
                  <a:pt x="1014" y="21600"/>
                </a:lnTo>
                <a:close/>
              </a:path>
            </a:pathLst>
          </a:custGeom>
          <a:gradFill>
            <a:gsLst>
              <a:gs pos="0">
                <a:schemeClr val="accent1"/>
              </a:gs>
              <a:gs pos="100000">
                <a:schemeClr val="accent2"/>
              </a:gs>
            </a:gsLst>
            <a:lin ang="19499931"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44" name="Google Shape;544;p24"/>
          <p:cNvSpPr/>
          <p:nvPr/>
        </p:nvSpPr>
        <p:spPr>
          <a:xfrm>
            <a:off x="8407706" y="11431"/>
            <a:ext cx="736290" cy="5132052"/>
          </a:xfrm>
          <a:custGeom>
            <a:avLst/>
            <a:gdLst/>
            <a:ahLst/>
            <a:cxnLst/>
            <a:rect l="l" t="t" r="r" b="b"/>
            <a:pathLst>
              <a:path w="21600" h="21600" extrusionOk="0">
                <a:moveTo>
                  <a:pt x="21600" y="0"/>
                </a:moveTo>
                <a:lnTo>
                  <a:pt x="21600" y="21600"/>
                </a:lnTo>
                <a:lnTo>
                  <a:pt x="0" y="21600"/>
                </a:lnTo>
                <a:close/>
              </a:path>
            </a:pathLst>
          </a:custGeom>
          <a:solidFill>
            <a:schemeClr val="accent2"/>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45" name="Google Shape;545;p24"/>
          <p:cNvSpPr/>
          <p:nvPr/>
        </p:nvSpPr>
        <p:spPr>
          <a:xfrm>
            <a:off x="7813825" y="0"/>
            <a:ext cx="1244430" cy="866808"/>
          </a:xfrm>
          <a:custGeom>
            <a:avLst/>
            <a:gdLst/>
            <a:ahLst/>
            <a:cxnLst/>
            <a:rect l="l" t="t" r="r" b="b"/>
            <a:pathLst>
              <a:path w="21600" h="21600" extrusionOk="0">
                <a:moveTo>
                  <a:pt x="0" y="21600"/>
                </a:moveTo>
                <a:lnTo>
                  <a:pt x="21600" y="0"/>
                </a:lnTo>
                <a:lnTo>
                  <a:pt x="20129" y="0"/>
                </a:lnTo>
                <a:close/>
              </a:path>
            </a:pathLst>
          </a:custGeom>
          <a:gradFill>
            <a:gsLst>
              <a:gs pos="0">
                <a:schemeClr val="accent1"/>
              </a:gs>
              <a:gs pos="100000">
                <a:schemeClr val="accent2"/>
              </a:gs>
            </a:gsLst>
            <a:lin ang="19499931"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46" name="Google Shape;546;p24"/>
          <p:cNvSpPr/>
          <p:nvPr/>
        </p:nvSpPr>
        <p:spPr>
          <a:xfrm>
            <a:off x="8063856" y="251936"/>
            <a:ext cx="1080162" cy="800118"/>
          </a:xfrm>
          <a:custGeom>
            <a:avLst/>
            <a:gdLst/>
            <a:ahLst/>
            <a:cxnLst/>
            <a:rect l="l" t="t" r="r" b="b"/>
            <a:pathLst>
              <a:path w="21600" h="21600" extrusionOk="0">
                <a:moveTo>
                  <a:pt x="21600" y="1093"/>
                </a:moveTo>
                <a:lnTo>
                  <a:pt x="21600" y="0"/>
                </a:lnTo>
                <a:lnTo>
                  <a:pt x="0" y="21600"/>
                </a:lnTo>
                <a:close/>
              </a:path>
            </a:pathLst>
          </a:custGeom>
          <a:solidFill>
            <a:schemeClr val="dk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47" name="Google Shape;547;p24"/>
          <p:cNvSpPr/>
          <p:nvPr/>
        </p:nvSpPr>
        <p:spPr>
          <a:xfrm>
            <a:off x="8756323" y="437674"/>
            <a:ext cx="387666" cy="292410"/>
          </a:xfrm>
          <a:custGeom>
            <a:avLst/>
            <a:gdLst/>
            <a:ahLst/>
            <a:cxnLst/>
            <a:rect l="l" t="t" r="r" b="b"/>
            <a:pathLst>
              <a:path w="21600" h="21600" extrusionOk="0">
                <a:moveTo>
                  <a:pt x="21600" y="1864"/>
                </a:moveTo>
                <a:lnTo>
                  <a:pt x="21600" y="0"/>
                </a:lnTo>
                <a:lnTo>
                  <a:pt x="0" y="21600"/>
                </a:lnTo>
                <a:close/>
              </a:path>
            </a:pathLst>
          </a:custGeom>
          <a:gradFill>
            <a:gsLst>
              <a:gs pos="0">
                <a:schemeClr val="accent1"/>
              </a:gs>
              <a:gs pos="100000">
                <a:schemeClr val="accent2"/>
              </a:gs>
            </a:gsLst>
            <a:lin ang="19499931"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48" name="Google Shape;548;p24"/>
          <p:cNvSpPr/>
          <p:nvPr/>
        </p:nvSpPr>
        <p:spPr>
          <a:xfrm>
            <a:off x="8407709" y="62389"/>
            <a:ext cx="736290" cy="564354"/>
          </a:xfrm>
          <a:custGeom>
            <a:avLst/>
            <a:gdLst/>
            <a:ahLst/>
            <a:cxnLst/>
            <a:rect l="l" t="t" r="r" b="b"/>
            <a:pathLst>
              <a:path w="21600" h="21600" extrusionOk="0">
                <a:moveTo>
                  <a:pt x="21600" y="0"/>
                </a:moveTo>
                <a:lnTo>
                  <a:pt x="0" y="21600"/>
                </a:lnTo>
                <a:lnTo>
                  <a:pt x="21600" y="2497"/>
                </a:lnTo>
                <a:close/>
              </a:path>
            </a:pathLst>
          </a:custGeom>
          <a:gradFill>
            <a:gsLst>
              <a:gs pos="0">
                <a:schemeClr val="accent1"/>
              </a:gs>
              <a:gs pos="100000">
                <a:schemeClr val="accent2"/>
              </a:gs>
            </a:gsLst>
            <a:lin ang="19499931"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49" name="Google Shape;549;p24"/>
          <p:cNvSpPr/>
          <p:nvPr/>
        </p:nvSpPr>
        <p:spPr>
          <a:xfrm>
            <a:off x="8064333" y="537686"/>
            <a:ext cx="1079676" cy="824364"/>
          </a:xfrm>
          <a:custGeom>
            <a:avLst/>
            <a:gdLst/>
            <a:ahLst/>
            <a:cxnLst/>
            <a:rect l="l" t="t" r="r" b="b"/>
            <a:pathLst>
              <a:path w="21600" h="21600" extrusionOk="0">
                <a:moveTo>
                  <a:pt x="21600" y="0"/>
                </a:moveTo>
                <a:lnTo>
                  <a:pt x="0" y="21600"/>
                </a:lnTo>
                <a:lnTo>
                  <a:pt x="21600" y="2321"/>
                </a:lnTo>
                <a:close/>
              </a:path>
            </a:pathLst>
          </a:custGeom>
          <a:solidFill>
            <a:schemeClr val="dk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50" name="Google Shape;550;p24"/>
          <p:cNvSpPr/>
          <p:nvPr/>
        </p:nvSpPr>
        <p:spPr>
          <a:xfrm>
            <a:off x="8272930" y="0"/>
            <a:ext cx="240516" cy="167184"/>
          </a:xfrm>
          <a:custGeom>
            <a:avLst/>
            <a:gdLst/>
            <a:ahLst/>
            <a:cxnLst/>
            <a:rect l="l" t="t" r="r" b="b"/>
            <a:pathLst>
              <a:path w="21600" h="21600" extrusionOk="0">
                <a:moveTo>
                  <a:pt x="0" y="21600"/>
                </a:moveTo>
                <a:lnTo>
                  <a:pt x="21600" y="0"/>
                </a:lnTo>
                <a:lnTo>
                  <a:pt x="20103" y="0"/>
                </a:lnTo>
                <a:close/>
              </a:path>
            </a:pathLst>
          </a:custGeom>
          <a:solidFill>
            <a:schemeClr val="dk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51" name="Google Shape;551;p24"/>
          <p:cNvSpPr/>
          <p:nvPr/>
        </p:nvSpPr>
        <p:spPr>
          <a:xfrm>
            <a:off x="8154821" y="0"/>
            <a:ext cx="636282" cy="398142"/>
          </a:xfrm>
          <a:custGeom>
            <a:avLst/>
            <a:gdLst/>
            <a:ahLst/>
            <a:cxnLst/>
            <a:rect l="l" t="t" r="r" b="b"/>
            <a:pathLst>
              <a:path w="21600" h="21600" extrusionOk="0">
                <a:moveTo>
                  <a:pt x="21600" y="0"/>
                </a:moveTo>
                <a:lnTo>
                  <a:pt x="16378" y="0"/>
                </a:lnTo>
                <a:lnTo>
                  <a:pt x="0" y="21600"/>
                </a:lnTo>
                <a:close/>
              </a:path>
            </a:pathLst>
          </a:custGeom>
          <a:gradFill>
            <a:gsLst>
              <a:gs pos="0">
                <a:schemeClr val="accent1"/>
              </a:gs>
              <a:gs pos="100000">
                <a:schemeClr val="accent2"/>
              </a:gs>
            </a:gsLst>
            <a:lin ang="19499931"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52" name="Google Shape;552;p24"/>
          <p:cNvSpPr/>
          <p:nvPr/>
        </p:nvSpPr>
        <p:spPr>
          <a:xfrm>
            <a:off x="7708574" y="179546"/>
            <a:ext cx="1435428" cy="1063476"/>
          </a:xfrm>
          <a:custGeom>
            <a:avLst/>
            <a:gdLst/>
            <a:ahLst/>
            <a:cxnLst/>
            <a:rect l="l" t="t" r="r" b="b"/>
            <a:pathLst>
              <a:path w="21600" h="21600" extrusionOk="0">
                <a:moveTo>
                  <a:pt x="21600" y="0"/>
                </a:moveTo>
                <a:lnTo>
                  <a:pt x="0" y="21600"/>
                </a:lnTo>
                <a:lnTo>
                  <a:pt x="21600" y="1122"/>
                </a:lnTo>
                <a:close/>
              </a:path>
            </a:pathLst>
          </a:custGeom>
          <a:gradFill>
            <a:gsLst>
              <a:gs pos="0">
                <a:schemeClr val="accent1"/>
              </a:gs>
              <a:gs pos="100000">
                <a:schemeClr val="accent2"/>
              </a:gs>
            </a:gsLst>
            <a:lin ang="19499931"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53" name="Google Shape;553;p24"/>
          <p:cNvSpPr/>
          <p:nvPr/>
        </p:nvSpPr>
        <p:spPr>
          <a:xfrm>
            <a:off x="8029567" y="0"/>
            <a:ext cx="810540" cy="564354"/>
          </a:xfrm>
          <a:custGeom>
            <a:avLst/>
            <a:gdLst/>
            <a:ahLst/>
            <a:cxnLst/>
            <a:rect l="l" t="t" r="r" b="b"/>
            <a:pathLst>
              <a:path w="21600" h="21600" extrusionOk="0">
                <a:moveTo>
                  <a:pt x="21600" y="0"/>
                </a:moveTo>
                <a:lnTo>
                  <a:pt x="20623" y="0"/>
                </a:lnTo>
                <a:lnTo>
                  <a:pt x="0" y="21600"/>
                </a:lnTo>
                <a:close/>
              </a:path>
            </a:pathLst>
          </a:custGeom>
          <a:solidFill>
            <a:schemeClr val="dk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54" name="Google Shape;554;p24"/>
          <p:cNvSpPr/>
          <p:nvPr/>
        </p:nvSpPr>
        <p:spPr>
          <a:xfrm>
            <a:off x="8331983" y="4622447"/>
            <a:ext cx="811998" cy="521046"/>
          </a:xfrm>
          <a:custGeom>
            <a:avLst/>
            <a:gdLst/>
            <a:ahLst/>
            <a:cxnLst/>
            <a:rect l="l" t="t" r="r" b="b"/>
            <a:pathLst>
              <a:path w="21600" h="21600" extrusionOk="0">
                <a:moveTo>
                  <a:pt x="21600" y="21600"/>
                </a:moveTo>
                <a:lnTo>
                  <a:pt x="21600" y="2606"/>
                </a:lnTo>
                <a:lnTo>
                  <a:pt x="12137" y="0"/>
                </a:lnTo>
                <a:lnTo>
                  <a:pt x="0" y="21600"/>
                </a:lnTo>
                <a:close/>
              </a:path>
            </a:pathLst>
          </a:custGeom>
          <a:solidFill>
            <a:schemeClr val="dk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55" name="Google Shape;555;p24"/>
          <p:cNvSpPr txBox="1">
            <a:spLocks noGrp="1"/>
          </p:cNvSpPr>
          <p:nvPr>
            <p:ph type="body" idx="1"/>
          </p:nvPr>
        </p:nvSpPr>
        <p:spPr>
          <a:xfrm>
            <a:off x="895986" y="971875"/>
            <a:ext cx="3621000" cy="454800"/>
          </a:xfrm>
          <a:prstGeom prst="rect">
            <a:avLst/>
          </a:prstGeom>
        </p:spPr>
        <p:txBody>
          <a:bodyPr spcFirstLastPara="1" wrap="square" lIns="0" tIns="0" rIns="0" bIns="0" anchor="t" anchorCtr="0">
            <a:noAutofit/>
          </a:bodyPr>
          <a:lstStyle>
            <a:lvl1pPr marL="457200" lvl="0" indent="-406400" rtl="0">
              <a:spcBef>
                <a:spcPts val="0"/>
              </a:spcBef>
              <a:spcAft>
                <a:spcPts val="0"/>
              </a:spcAft>
              <a:buClr>
                <a:schemeClr val="lt1"/>
              </a:buClr>
              <a:buSzPts val="2800"/>
              <a:buChar char="▰"/>
              <a:defRPr sz="2800" i="1">
                <a:solidFill>
                  <a:schemeClr val="lt1"/>
                </a:solidFill>
              </a:defRPr>
            </a:lvl1pPr>
            <a:lvl2pPr marL="914400" lvl="1" indent="-355600" rtl="0">
              <a:spcBef>
                <a:spcPts val="1000"/>
              </a:spcBef>
              <a:spcAft>
                <a:spcPts val="0"/>
              </a:spcAft>
              <a:buClr>
                <a:schemeClr val="lt1"/>
              </a:buClr>
              <a:buSzPts val="2000"/>
              <a:buChar char="▱"/>
              <a:defRPr sz="2800" i="1">
                <a:solidFill>
                  <a:schemeClr val="lt1"/>
                </a:solidFill>
              </a:defRPr>
            </a:lvl2pPr>
            <a:lvl3pPr marL="1371600" lvl="2" indent="-406400" rtl="0">
              <a:spcBef>
                <a:spcPts val="1000"/>
              </a:spcBef>
              <a:spcAft>
                <a:spcPts val="0"/>
              </a:spcAft>
              <a:buClr>
                <a:schemeClr val="lt1"/>
              </a:buClr>
              <a:buSzPts val="2800"/>
              <a:buChar char="▸"/>
              <a:defRPr sz="2800" i="1">
                <a:solidFill>
                  <a:schemeClr val="lt1"/>
                </a:solidFill>
              </a:defRPr>
            </a:lvl3pPr>
            <a:lvl4pPr marL="1828800" lvl="3" indent="-406400" rtl="0">
              <a:spcBef>
                <a:spcPts val="1000"/>
              </a:spcBef>
              <a:spcAft>
                <a:spcPts val="0"/>
              </a:spcAft>
              <a:buClr>
                <a:schemeClr val="lt1"/>
              </a:buClr>
              <a:buSzPts val="2800"/>
              <a:buChar char="●"/>
              <a:defRPr sz="2800" i="1">
                <a:solidFill>
                  <a:schemeClr val="lt1"/>
                </a:solidFill>
              </a:defRPr>
            </a:lvl4pPr>
            <a:lvl5pPr marL="2286000" lvl="4" indent="-406400" rtl="0">
              <a:spcBef>
                <a:spcPts val="1000"/>
              </a:spcBef>
              <a:spcAft>
                <a:spcPts val="0"/>
              </a:spcAft>
              <a:buClr>
                <a:schemeClr val="lt1"/>
              </a:buClr>
              <a:buSzPts val="2800"/>
              <a:buChar char="○"/>
              <a:defRPr sz="2800" i="1">
                <a:solidFill>
                  <a:schemeClr val="lt1"/>
                </a:solidFill>
              </a:defRPr>
            </a:lvl5pPr>
            <a:lvl6pPr marL="2743200" lvl="5" indent="-406400" rtl="0">
              <a:spcBef>
                <a:spcPts val="1000"/>
              </a:spcBef>
              <a:spcAft>
                <a:spcPts val="0"/>
              </a:spcAft>
              <a:buClr>
                <a:schemeClr val="lt1"/>
              </a:buClr>
              <a:buSzPts val="2800"/>
              <a:buChar char="■"/>
              <a:defRPr sz="2800" i="1">
                <a:solidFill>
                  <a:schemeClr val="lt1"/>
                </a:solidFill>
              </a:defRPr>
            </a:lvl6pPr>
            <a:lvl7pPr marL="3200400" lvl="6" indent="-406400" rtl="0">
              <a:spcBef>
                <a:spcPts val="1000"/>
              </a:spcBef>
              <a:spcAft>
                <a:spcPts val="0"/>
              </a:spcAft>
              <a:buClr>
                <a:schemeClr val="lt1"/>
              </a:buClr>
              <a:buSzPts val="2800"/>
              <a:buChar char="●"/>
              <a:defRPr sz="2800" i="1">
                <a:solidFill>
                  <a:schemeClr val="lt1"/>
                </a:solidFill>
              </a:defRPr>
            </a:lvl7pPr>
            <a:lvl8pPr marL="3657600" lvl="7" indent="-406400" rtl="0">
              <a:spcBef>
                <a:spcPts val="1000"/>
              </a:spcBef>
              <a:spcAft>
                <a:spcPts val="0"/>
              </a:spcAft>
              <a:buClr>
                <a:schemeClr val="lt1"/>
              </a:buClr>
              <a:buSzPts val="2800"/>
              <a:buChar char="○"/>
              <a:defRPr sz="2800" i="1">
                <a:solidFill>
                  <a:schemeClr val="lt1"/>
                </a:solidFill>
              </a:defRPr>
            </a:lvl8pPr>
            <a:lvl9pPr marL="4114800" lvl="8" indent="-406400" rtl="0">
              <a:spcBef>
                <a:spcPts val="1000"/>
              </a:spcBef>
              <a:spcAft>
                <a:spcPts val="1000"/>
              </a:spcAft>
              <a:buClr>
                <a:schemeClr val="lt1"/>
              </a:buClr>
              <a:buSzPts val="2800"/>
              <a:buChar char="■"/>
              <a:defRPr sz="2800" i="1">
                <a:solidFill>
                  <a:schemeClr val="lt1"/>
                </a:solidFill>
              </a:defRPr>
            </a:lvl9pPr>
          </a:lstStyle>
          <a:p>
            <a:endParaRPr/>
          </a:p>
        </p:txBody>
      </p:sp>
      <p:sp>
        <p:nvSpPr>
          <p:cNvPr id="556" name="Google Shape;556;p24"/>
          <p:cNvSpPr txBox="1"/>
          <p:nvPr/>
        </p:nvSpPr>
        <p:spPr>
          <a:xfrm>
            <a:off x="96175" y="555975"/>
            <a:ext cx="6492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600" i="1">
                <a:solidFill>
                  <a:schemeClr val="accent1"/>
                </a:solidFill>
                <a:latin typeface="Bebas Neue"/>
                <a:ea typeface="Bebas Neue"/>
                <a:cs typeface="Bebas Neue"/>
                <a:sym typeface="Bebas Neue"/>
              </a:rPr>
              <a:t>“</a:t>
            </a:r>
            <a:endParaRPr sz="9600" i="1">
              <a:solidFill>
                <a:schemeClr val="accent1"/>
              </a:solidFill>
              <a:latin typeface="Bebas Neue"/>
              <a:ea typeface="Bebas Neue"/>
              <a:cs typeface="Bebas Neue"/>
              <a:sym typeface="Bebas Neue"/>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557"/>
        <p:cNvGrpSpPr/>
        <p:nvPr/>
      </p:nvGrpSpPr>
      <p:grpSpPr>
        <a:xfrm>
          <a:off x="0" y="0"/>
          <a:ext cx="0" cy="0"/>
          <a:chOff x="0" y="0"/>
          <a:chExt cx="0" cy="0"/>
        </a:xfrm>
      </p:grpSpPr>
      <p:sp>
        <p:nvSpPr>
          <p:cNvPr id="558" name="Google Shape;558;p25"/>
          <p:cNvSpPr/>
          <p:nvPr/>
        </p:nvSpPr>
        <p:spPr>
          <a:xfrm>
            <a:off x="-975" y="4688627"/>
            <a:ext cx="8138178" cy="454842"/>
          </a:xfrm>
          <a:custGeom>
            <a:avLst/>
            <a:gdLst/>
            <a:ahLst/>
            <a:cxnLst/>
            <a:rect l="l" t="t" r="r" b="b"/>
            <a:pathLst>
              <a:path w="21600" h="21600" extrusionOk="0">
                <a:moveTo>
                  <a:pt x="0" y="0"/>
                </a:moveTo>
                <a:lnTo>
                  <a:pt x="0" y="21600"/>
                </a:lnTo>
                <a:lnTo>
                  <a:pt x="21600" y="19837"/>
                </a:lnTo>
                <a:close/>
              </a:path>
            </a:pathLst>
          </a:custGeom>
          <a:solidFill>
            <a:schemeClr val="l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559" name="Google Shape;559;p25"/>
          <p:cNvSpPr/>
          <p:nvPr/>
        </p:nvSpPr>
        <p:spPr>
          <a:xfrm>
            <a:off x="0" y="511492"/>
            <a:ext cx="6746544" cy="682452"/>
          </a:xfrm>
          <a:custGeom>
            <a:avLst/>
            <a:gdLst/>
            <a:ahLst/>
            <a:cxnLst/>
            <a:rect l="l" t="t" r="r" b="b"/>
            <a:pathLst>
              <a:path w="21600" h="21600" extrusionOk="0">
                <a:moveTo>
                  <a:pt x="0" y="0"/>
                </a:moveTo>
                <a:lnTo>
                  <a:pt x="0" y="21600"/>
                </a:lnTo>
                <a:lnTo>
                  <a:pt x="18102" y="21600"/>
                </a:lnTo>
                <a:lnTo>
                  <a:pt x="21600" y="0"/>
                </a:lnTo>
                <a:close/>
              </a:path>
            </a:pathLst>
          </a:custGeom>
          <a:solidFill>
            <a:schemeClr val="dk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560" name="Google Shape;560;p25"/>
          <p:cNvSpPr/>
          <p:nvPr/>
        </p:nvSpPr>
        <p:spPr>
          <a:xfrm>
            <a:off x="8547257" y="-2"/>
            <a:ext cx="561492" cy="355266"/>
          </a:xfrm>
          <a:custGeom>
            <a:avLst/>
            <a:gdLst/>
            <a:ahLst/>
            <a:cxnLst/>
            <a:rect l="l" t="t" r="r" b="b"/>
            <a:pathLst>
              <a:path w="21600" h="21600" extrusionOk="0">
                <a:moveTo>
                  <a:pt x="0" y="21600"/>
                </a:moveTo>
                <a:lnTo>
                  <a:pt x="21600" y="0"/>
                </a:lnTo>
                <a:lnTo>
                  <a:pt x="19182" y="0"/>
                </a:lnTo>
                <a:close/>
              </a:path>
            </a:pathLst>
          </a:custGeom>
          <a:gradFill>
            <a:gsLst>
              <a:gs pos="0">
                <a:schemeClr val="accent1"/>
              </a:gs>
              <a:gs pos="100000">
                <a:schemeClr val="accent2"/>
              </a:gs>
            </a:gsLst>
            <a:lin ang="19499931" scaled="0"/>
          </a:gra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561" name="Google Shape;561;p25"/>
          <p:cNvSpPr/>
          <p:nvPr/>
        </p:nvSpPr>
        <p:spPr>
          <a:xfrm>
            <a:off x="7209472" y="-2"/>
            <a:ext cx="1714014" cy="1120608"/>
          </a:xfrm>
          <a:custGeom>
            <a:avLst/>
            <a:gdLst/>
            <a:ahLst/>
            <a:cxnLst/>
            <a:rect l="l" t="t" r="r" b="b"/>
            <a:pathLst>
              <a:path w="21600" h="21600" extrusionOk="0">
                <a:moveTo>
                  <a:pt x="0" y="21600"/>
                </a:moveTo>
                <a:lnTo>
                  <a:pt x="21600" y="0"/>
                </a:lnTo>
                <a:lnTo>
                  <a:pt x="20448" y="0"/>
                </a:lnTo>
                <a:close/>
              </a:path>
            </a:pathLst>
          </a:custGeom>
          <a:solidFill>
            <a:schemeClr val="dk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562" name="Google Shape;562;p25"/>
          <p:cNvSpPr/>
          <p:nvPr/>
        </p:nvSpPr>
        <p:spPr>
          <a:xfrm>
            <a:off x="7199947" y="-1"/>
            <a:ext cx="782460" cy="454842"/>
          </a:xfrm>
          <a:custGeom>
            <a:avLst/>
            <a:gdLst/>
            <a:ahLst/>
            <a:cxnLst/>
            <a:rect l="l" t="t" r="r" b="b"/>
            <a:pathLst>
              <a:path w="21600" h="21600" extrusionOk="0">
                <a:moveTo>
                  <a:pt x="16262" y="0"/>
                </a:moveTo>
                <a:lnTo>
                  <a:pt x="0" y="21600"/>
                </a:lnTo>
                <a:lnTo>
                  <a:pt x="21600" y="0"/>
                </a:lnTo>
                <a:close/>
              </a:path>
            </a:pathLst>
          </a:custGeom>
          <a:gradFill>
            <a:gsLst>
              <a:gs pos="0">
                <a:schemeClr val="accent1"/>
              </a:gs>
              <a:gs pos="100000">
                <a:schemeClr val="accent2"/>
              </a:gs>
            </a:gsLst>
            <a:lin ang="19499931" scaled="0"/>
          </a:gra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563" name="Google Shape;563;p25"/>
          <p:cNvSpPr/>
          <p:nvPr/>
        </p:nvSpPr>
        <p:spPr>
          <a:xfrm>
            <a:off x="8238172" y="65244"/>
            <a:ext cx="905850" cy="637686"/>
          </a:xfrm>
          <a:custGeom>
            <a:avLst/>
            <a:gdLst/>
            <a:ahLst/>
            <a:cxnLst/>
            <a:rect l="l" t="t" r="r" b="b"/>
            <a:pathLst>
              <a:path w="21600" h="21600" extrusionOk="0">
                <a:moveTo>
                  <a:pt x="21600" y="1920"/>
                </a:moveTo>
                <a:lnTo>
                  <a:pt x="21600" y="0"/>
                </a:lnTo>
                <a:lnTo>
                  <a:pt x="0" y="21600"/>
                </a:lnTo>
                <a:close/>
              </a:path>
            </a:pathLst>
          </a:custGeom>
          <a:gradFill>
            <a:gsLst>
              <a:gs pos="0">
                <a:schemeClr val="accent1"/>
              </a:gs>
              <a:gs pos="100000">
                <a:schemeClr val="accent2"/>
              </a:gs>
            </a:gsLst>
            <a:lin ang="19499931" scaled="0"/>
          </a:gra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564" name="Google Shape;564;p25"/>
          <p:cNvSpPr/>
          <p:nvPr/>
        </p:nvSpPr>
        <p:spPr>
          <a:xfrm>
            <a:off x="7732870" y="-1"/>
            <a:ext cx="1080594" cy="681048"/>
          </a:xfrm>
          <a:custGeom>
            <a:avLst/>
            <a:gdLst/>
            <a:ahLst/>
            <a:cxnLst/>
            <a:rect l="l" t="t" r="r" b="b"/>
            <a:pathLst>
              <a:path w="21600" h="21600" extrusionOk="0">
                <a:moveTo>
                  <a:pt x="21600" y="0"/>
                </a:moveTo>
                <a:lnTo>
                  <a:pt x="19030" y="0"/>
                </a:lnTo>
                <a:lnTo>
                  <a:pt x="0" y="21600"/>
                </a:lnTo>
                <a:close/>
              </a:path>
            </a:pathLst>
          </a:custGeom>
          <a:solidFill>
            <a:schemeClr val="dk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565" name="Google Shape;565;p25"/>
          <p:cNvSpPr/>
          <p:nvPr/>
        </p:nvSpPr>
        <p:spPr>
          <a:xfrm>
            <a:off x="8116251" y="234313"/>
            <a:ext cx="1027728" cy="731538"/>
          </a:xfrm>
          <a:custGeom>
            <a:avLst/>
            <a:gdLst/>
            <a:ahLst/>
            <a:cxnLst/>
            <a:rect l="l" t="t" r="r" b="b"/>
            <a:pathLst>
              <a:path w="21600" h="21600" extrusionOk="0">
                <a:moveTo>
                  <a:pt x="0" y="21600"/>
                </a:moveTo>
                <a:lnTo>
                  <a:pt x="21600" y="2377"/>
                </a:lnTo>
                <a:lnTo>
                  <a:pt x="21600" y="0"/>
                </a:lnTo>
                <a:close/>
              </a:path>
            </a:pathLst>
          </a:custGeom>
          <a:solidFill>
            <a:schemeClr val="dk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566" name="Google Shape;566;p25"/>
          <p:cNvSpPr/>
          <p:nvPr/>
        </p:nvSpPr>
        <p:spPr>
          <a:xfrm>
            <a:off x="8783001" y="741520"/>
            <a:ext cx="360990" cy="251478"/>
          </a:xfrm>
          <a:custGeom>
            <a:avLst/>
            <a:gdLst/>
            <a:ahLst/>
            <a:cxnLst/>
            <a:rect l="l" t="t" r="r" b="b"/>
            <a:pathLst>
              <a:path w="21600" h="21600" extrusionOk="0">
                <a:moveTo>
                  <a:pt x="21600" y="1514"/>
                </a:moveTo>
                <a:lnTo>
                  <a:pt x="21600" y="0"/>
                </a:lnTo>
                <a:lnTo>
                  <a:pt x="0" y="21600"/>
                </a:lnTo>
                <a:close/>
              </a:path>
            </a:pathLst>
          </a:custGeom>
          <a:solidFill>
            <a:schemeClr val="dk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567" name="Google Shape;567;p25"/>
          <p:cNvSpPr/>
          <p:nvPr/>
        </p:nvSpPr>
        <p:spPr>
          <a:xfrm>
            <a:off x="7926228" y="-1"/>
            <a:ext cx="173826" cy="112860"/>
          </a:xfrm>
          <a:custGeom>
            <a:avLst/>
            <a:gdLst/>
            <a:ahLst/>
            <a:cxnLst/>
            <a:rect l="l" t="t" r="r" b="b"/>
            <a:pathLst>
              <a:path w="21600" h="21600" extrusionOk="0">
                <a:moveTo>
                  <a:pt x="0" y="21600"/>
                </a:moveTo>
                <a:lnTo>
                  <a:pt x="21600" y="0"/>
                </a:lnTo>
                <a:lnTo>
                  <a:pt x="20061" y="0"/>
                </a:lnTo>
                <a:close/>
              </a:path>
            </a:pathLst>
          </a:custGeom>
          <a:solidFill>
            <a:schemeClr val="dk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568" name="Google Shape;568;p25"/>
          <p:cNvSpPr/>
          <p:nvPr/>
        </p:nvSpPr>
        <p:spPr>
          <a:xfrm>
            <a:off x="7222331" y="-2"/>
            <a:ext cx="1309662" cy="849150"/>
          </a:xfrm>
          <a:custGeom>
            <a:avLst/>
            <a:gdLst/>
            <a:ahLst/>
            <a:cxnLst/>
            <a:rect l="l" t="t" r="r" b="b"/>
            <a:pathLst>
              <a:path w="21600" h="21600" extrusionOk="0">
                <a:moveTo>
                  <a:pt x="0" y="21600"/>
                </a:moveTo>
                <a:lnTo>
                  <a:pt x="21600" y="0"/>
                </a:lnTo>
                <a:lnTo>
                  <a:pt x="20092" y="0"/>
                </a:lnTo>
                <a:close/>
              </a:path>
            </a:pathLst>
          </a:custGeom>
          <a:gradFill>
            <a:gsLst>
              <a:gs pos="0">
                <a:schemeClr val="accent1"/>
              </a:gs>
              <a:gs pos="100000">
                <a:schemeClr val="accent2"/>
              </a:gs>
            </a:gsLst>
            <a:lin ang="19499931" scaled="0"/>
          </a:gra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569" name="Google Shape;569;p25"/>
          <p:cNvSpPr/>
          <p:nvPr/>
        </p:nvSpPr>
        <p:spPr>
          <a:xfrm>
            <a:off x="7729537" y="-2"/>
            <a:ext cx="507222" cy="328158"/>
          </a:xfrm>
          <a:custGeom>
            <a:avLst/>
            <a:gdLst/>
            <a:ahLst/>
            <a:cxnLst/>
            <a:rect l="l" t="t" r="r" b="b"/>
            <a:pathLst>
              <a:path w="21600" h="21600" extrusionOk="0">
                <a:moveTo>
                  <a:pt x="0" y="21600"/>
                </a:moveTo>
                <a:lnTo>
                  <a:pt x="21600" y="0"/>
                </a:lnTo>
                <a:lnTo>
                  <a:pt x="20586" y="0"/>
                </a:lnTo>
                <a:close/>
              </a:path>
            </a:pathLst>
          </a:custGeom>
          <a:solidFill>
            <a:schemeClr val="dk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570" name="Google Shape;570;p25"/>
          <p:cNvSpPr/>
          <p:nvPr/>
        </p:nvSpPr>
        <p:spPr>
          <a:xfrm>
            <a:off x="1000" y="4774400"/>
            <a:ext cx="9143982" cy="368604"/>
          </a:xfrm>
          <a:custGeom>
            <a:avLst/>
            <a:gdLst/>
            <a:ahLst/>
            <a:cxnLst/>
            <a:rect l="l" t="t" r="r" b="b"/>
            <a:pathLst>
              <a:path w="21600" h="21600" extrusionOk="0">
                <a:moveTo>
                  <a:pt x="0" y="0"/>
                </a:moveTo>
                <a:lnTo>
                  <a:pt x="0" y="21600"/>
                </a:lnTo>
                <a:lnTo>
                  <a:pt x="21600" y="21600"/>
                </a:lnTo>
                <a:close/>
              </a:path>
            </a:pathLst>
          </a:custGeom>
          <a:gradFill>
            <a:gsLst>
              <a:gs pos="0">
                <a:schemeClr val="accent2"/>
              </a:gs>
              <a:gs pos="100000">
                <a:schemeClr val="accent1"/>
              </a:gs>
            </a:gsLst>
            <a:lin ang="0" scaled="0"/>
          </a:gra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571" name="Google Shape;571;p25"/>
          <p:cNvSpPr txBox="1">
            <a:spLocks noGrp="1"/>
          </p:cNvSpPr>
          <p:nvPr>
            <p:ph type="title"/>
          </p:nvPr>
        </p:nvSpPr>
        <p:spPr>
          <a:xfrm>
            <a:off x="616200" y="511500"/>
            <a:ext cx="5262600" cy="6825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72" name="Google Shape;572;p25"/>
          <p:cNvSpPr txBox="1">
            <a:spLocks noGrp="1"/>
          </p:cNvSpPr>
          <p:nvPr>
            <p:ph type="body" idx="1"/>
          </p:nvPr>
        </p:nvSpPr>
        <p:spPr>
          <a:xfrm>
            <a:off x="846150" y="1418300"/>
            <a:ext cx="6746700" cy="28935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30200" rtl="0">
              <a:spcBef>
                <a:spcPts val="1000"/>
              </a:spcBef>
              <a:spcAft>
                <a:spcPts val="0"/>
              </a:spcAft>
              <a:buSzPts val="1600"/>
              <a:buChar char="▱"/>
              <a:defRPr/>
            </a:lvl2pPr>
            <a:lvl3pPr marL="1371600" lvl="2" indent="-381000" rtl="0">
              <a:spcBef>
                <a:spcPts val="1000"/>
              </a:spcBef>
              <a:spcAft>
                <a:spcPts val="0"/>
              </a:spcAft>
              <a:buSzPts val="2400"/>
              <a:buChar char="▸"/>
              <a:defRPr/>
            </a:lvl3pPr>
            <a:lvl4pPr marL="1828800" lvl="3" indent="-381000" rtl="0">
              <a:spcBef>
                <a:spcPts val="1000"/>
              </a:spcBef>
              <a:spcAft>
                <a:spcPts val="0"/>
              </a:spcAft>
              <a:buSzPts val="2400"/>
              <a:buChar char="●"/>
              <a:defRPr/>
            </a:lvl4pPr>
            <a:lvl5pPr marL="2286000" lvl="4" indent="-381000" rtl="0">
              <a:spcBef>
                <a:spcPts val="1000"/>
              </a:spcBef>
              <a:spcAft>
                <a:spcPts val="0"/>
              </a:spcAft>
              <a:buSzPts val="2400"/>
              <a:buChar char="○"/>
              <a:defRPr/>
            </a:lvl5pPr>
            <a:lvl6pPr marL="2743200" lvl="5" indent="-381000" rtl="0">
              <a:spcBef>
                <a:spcPts val="1000"/>
              </a:spcBef>
              <a:spcAft>
                <a:spcPts val="0"/>
              </a:spcAft>
              <a:buSzPts val="2400"/>
              <a:buChar char="■"/>
              <a:defRPr/>
            </a:lvl6pPr>
            <a:lvl7pPr marL="3200400" lvl="6" indent="-381000" rtl="0">
              <a:spcBef>
                <a:spcPts val="1000"/>
              </a:spcBef>
              <a:spcAft>
                <a:spcPts val="0"/>
              </a:spcAft>
              <a:buSzPts val="2400"/>
              <a:buChar char="●"/>
              <a:defRPr/>
            </a:lvl7pPr>
            <a:lvl8pPr marL="3657600" lvl="7" indent="-381000" rtl="0">
              <a:spcBef>
                <a:spcPts val="1000"/>
              </a:spcBef>
              <a:spcAft>
                <a:spcPts val="0"/>
              </a:spcAft>
              <a:buSzPts val="2400"/>
              <a:buChar char="○"/>
              <a:defRPr/>
            </a:lvl8pPr>
            <a:lvl9pPr marL="4114800" lvl="8" indent="-381000" rtl="0">
              <a:spcBef>
                <a:spcPts val="1000"/>
              </a:spcBef>
              <a:spcAft>
                <a:spcPts val="1000"/>
              </a:spcAft>
              <a:buSzPts val="2400"/>
              <a:buChar char="■"/>
              <a:defRPr/>
            </a:lvl9pPr>
          </a:lstStyle>
          <a:p>
            <a:endParaRPr/>
          </a:p>
        </p:txBody>
      </p:sp>
      <p:sp>
        <p:nvSpPr>
          <p:cNvPr id="573" name="Google Shape;573;p25"/>
          <p:cNvSpPr/>
          <p:nvPr/>
        </p:nvSpPr>
        <p:spPr>
          <a:xfrm>
            <a:off x="9150181" y="4228344"/>
            <a:ext cx="40554" cy="38502"/>
          </a:xfrm>
          <a:custGeom>
            <a:avLst/>
            <a:gdLst/>
            <a:ahLst/>
            <a:cxnLst/>
            <a:rect l="l" t="t" r="r" b="b"/>
            <a:pathLst>
              <a:path w="21600" h="21600" extrusionOk="0">
                <a:moveTo>
                  <a:pt x="15858" y="0"/>
                </a:moveTo>
                <a:lnTo>
                  <a:pt x="0" y="16416"/>
                </a:lnTo>
                <a:lnTo>
                  <a:pt x="21600" y="21600"/>
                </a:lnTo>
                <a:close/>
              </a:path>
            </a:pathLst>
          </a:custGeom>
          <a:solidFill>
            <a:srgbClr val="72727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574" name="Google Shape;574;p25"/>
          <p:cNvSpPr txBox="1"/>
          <p:nvPr/>
        </p:nvSpPr>
        <p:spPr>
          <a:xfrm>
            <a:off x="304376" y="4810513"/>
            <a:ext cx="1868400" cy="184800"/>
          </a:xfrm>
          <a:prstGeom prst="rect">
            <a:avLst/>
          </a:prstGeom>
          <a:noFill/>
          <a:ln>
            <a:noFill/>
          </a:ln>
        </p:spPr>
        <p:txBody>
          <a:bodyPr spcFirstLastPara="1" wrap="square" lIns="45700" tIns="45700" rIns="45700" bIns="45700" anchor="t" anchorCtr="0">
            <a:noAutofit/>
          </a:bodyPr>
          <a:lstStyle/>
          <a:p>
            <a:pPr marL="0" lvl="0" indent="0" algn="l" rtl="0">
              <a:spcBef>
                <a:spcPts val="0"/>
              </a:spcBef>
              <a:spcAft>
                <a:spcPts val="0"/>
              </a:spcAft>
              <a:buClr>
                <a:schemeClr val="lt1"/>
              </a:buClr>
              <a:buFont typeface="Arial"/>
              <a:buNone/>
            </a:pPr>
            <a:r>
              <a:rPr lang="en" sz="1600" b="1">
                <a:solidFill>
                  <a:schemeClr val="dk1"/>
                </a:solidFill>
                <a:latin typeface="Oswald"/>
                <a:ea typeface="Oswald"/>
                <a:cs typeface="Oswald"/>
                <a:sym typeface="Oswald"/>
              </a:rPr>
              <a:t>@EducateIN</a:t>
            </a:r>
            <a:endParaRPr sz="1600" b="1">
              <a:solidFill>
                <a:schemeClr val="dk1"/>
              </a:solidFill>
              <a:latin typeface="Oswald"/>
              <a:ea typeface="Oswald"/>
              <a:cs typeface="Oswald"/>
              <a:sym typeface="Oswald"/>
            </a:endParaRPr>
          </a:p>
          <a:p>
            <a:pPr marL="0" marR="0" lvl="0" indent="0" algn="l" rtl="0">
              <a:lnSpc>
                <a:spcPct val="100000"/>
              </a:lnSpc>
              <a:spcBef>
                <a:spcPts val="0"/>
              </a:spcBef>
              <a:spcAft>
                <a:spcPts val="0"/>
              </a:spcAft>
              <a:buClr>
                <a:srgbClr val="FFFFFF"/>
              </a:buClr>
              <a:buFont typeface="Arial"/>
              <a:buNone/>
            </a:pPr>
            <a:endParaRPr sz="1600">
              <a:solidFill>
                <a:schemeClr val="dk1"/>
              </a:solidFill>
              <a:latin typeface="Bebas Neue"/>
              <a:ea typeface="Bebas Neue"/>
              <a:cs typeface="Bebas Neue"/>
              <a:sym typeface="Bebas Neue"/>
            </a:endParaRPr>
          </a:p>
        </p:txBody>
      </p:sp>
      <p:pic>
        <p:nvPicPr>
          <p:cNvPr id="575" name="Google Shape;575;p25"/>
          <p:cNvPicPr preferRelativeResize="0"/>
          <p:nvPr/>
        </p:nvPicPr>
        <p:blipFill>
          <a:blip r:embed="rId2">
            <a:alphaModFix/>
          </a:blip>
          <a:stretch>
            <a:fillRect/>
          </a:stretch>
        </p:blipFill>
        <p:spPr>
          <a:xfrm>
            <a:off x="58174" y="4850163"/>
            <a:ext cx="294053" cy="2567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1 column + image">
  <p:cSld name="TITLE_AND_BODY_1">
    <p:spTree>
      <p:nvGrpSpPr>
        <p:cNvPr id="1" name="Shape 576"/>
        <p:cNvGrpSpPr/>
        <p:nvPr/>
      </p:nvGrpSpPr>
      <p:grpSpPr>
        <a:xfrm>
          <a:off x="0" y="0"/>
          <a:ext cx="0" cy="0"/>
          <a:chOff x="0" y="0"/>
          <a:chExt cx="0" cy="0"/>
        </a:xfrm>
      </p:grpSpPr>
      <p:sp>
        <p:nvSpPr>
          <p:cNvPr id="577" name="Google Shape;577;p26"/>
          <p:cNvSpPr/>
          <p:nvPr/>
        </p:nvSpPr>
        <p:spPr>
          <a:xfrm>
            <a:off x="0" y="20175"/>
            <a:ext cx="848340" cy="5132052"/>
          </a:xfrm>
          <a:custGeom>
            <a:avLst/>
            <a:gdLst/>
            <a:ahLst/>
            <a:cxnLst/>
            <a:rect l="l" t="t" r="r" b="b"/>
            <a:pathLst>
              <a:path w="21600" h="21600" extrusionOk="0">
                <a:moveTo>
                  <a:pt x="0" y="0"/>
                </a:moveTo>
                <a:lnTo>
                  <a:pt x="0" y="21600"/>
                </a:lnTo>
                <a:lnTo>
                  <a:pt x="21600" y="21600"/>
                </a:lnTo>
                <a:close/>
              </a:path>
            </a:pathLst>
          </a:custGeom>
          <a:solidFill>
            <a:schemeClr val="l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578" name="Google Shape;578;p26"/>
          <p:cNvSpPr/>
          <p:nvPr/>
        </p:nvSpPr>
        <p:spPr>
          <a:xfrm>
            <a:off x="-1900" y="4673651"/>
            <a:ext cx="9145926" cy="478602"/>
          </a:xfrm>
          <a:custGeom>
            <a:avLst/>
            <a:gdLst/>
            <a:ahLst/>
            <a:cxnLst/>
            <a:rect l="l" t="t" r="r" b="b"/>
            <a:pathLst>
              <a:path w="21600" h="21600" extrusionOk="0">
                <a:moveTo>
                  <a:pt x="0" y="0"/>
                </a:moveTo>
                <a:lnTo>
                  <a:pt x="0" y="21600"/>
                </a:lnTo>
                <a:lnTo>
                  <a:pt x="21600" y="21600"/>
                </a:lnTo>
                <a:lnTo>
                  <a:pt x="10807" y="13766"/>
                </a:lnTo>
                <a:lnTo>
                  <a:pt x="15597" y="13389"/>
                </a:lnTo>
                <a:close/>
              </a:path>
            </a:pathLst>
          </a:custGeom>
          <a:gradFill>
            <a:gsLst>
              <a:gs pos="0">
                <a:schemeClr val="accent2"/>
              </a:gs>
              <a:gs pos="100000">
                <a:schemeClr val="accent1"/>
              </a:gs>
            </a:gsLst>
            <a:lin ang="0" scaled="0"/>
          </a:gra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579" name="Google Shape;579;p26"/>
          <p:cNvSpPr txBox="1">
            <a:spLocks noGrp="1"/>
          </p:cNvSpPr>
          <p:nvPr>
            <p:ph type="body" idx="1"/>
          </p:nvPr>
        </p:nvSpPr>
        <p:spPr>
          <a:xfrm>
            <a:off x="1073400" y="1615600"/>
            <a:ext cx="3511200" cy="2209500"/>
          </a:xfrm>
          <a:prstGeom prst="rect">
            <a:avLst/>
          </a:prstGeom>
        </p:spPr>
        <p:txBody>
          <a:bodyPr spcFirstLastPara="1" wrap="square" lIns="0" tIns="0" rIns="0" bIns="0" anchor="t" anchorCtr="0">
            <a:noAutofit/>
          </a:bodyPr>
          <a:lstStyle>
            <a:lvl1pPr marL="457200" lvl="0" indent="-368300" rtl="0">
              <a:spcBef>
                <a:spcPts val="0"/>
              </a:spcBef>
              <a:spcAft>
                <a:spcPts val="0"/>
              </a:spcAft>
              <a:buSzPts val="2200"/>
              <a:buChar char="▰"/>
              <a:defRPr sz="2200"/>
            </a:lvl1pPr>
            <a:lvl2pPr marL="914400" lvl="1" indent="-317500" rtl="0">
              <a:spcBef>
                <a:spcPts val="1000"/>
              </a:spcBef>
              <a:spcAft>
                <a:spcPts val="0"/>
              </a:spcAft>
              <a:buSzPts val="1400"/>
              <a:buChar char="▱"/>
              <a:defRPr sz="2200"/>
            </a:lvl2pPr>
            <a:lvl3pPr marL="1371600" lvl="2" indent="-368300" rtl="0">
              <a:spcBef>
                <a:spcPts val="1000"/>
              </a:spcBef>
              <a:spcAft>
                <a:spcPts val="0"/>
              </a:spcAft>
              <a:buSzPts val="2200"/>
              <a:buChar char="▸"/>
              <a:defRPr sz="2200"/>
            </a:lvl3pPr>
            <a:lvl4pPr marL="1828800" lvl="3" indent="-368300" rtl="0">
              <a:spcBef>
                <a:spcPts val="1000"/>
              </a:spcBef>
              <a:spcAft>
                <a:spcPts val="0"/>
              </a:spcAft>
              <a:buSzPts val="2200"/>
              <a:buChar char="●"/>
              <a:defRPr sz="2200"/>
            </a:lvl4pPr>
            <a:lvl5pPr marL="2286000" lvl="4" indent="-368300" rtl="0">
              <a:spcBef>
                <a:spcPts val="1000"/>
              </a:spcBef>
              <a:spcAft>
                <a:spcPts val="0"/>
              </a:spcAft>
              <a:buSzPts val="2200"/>
              <a:buChar char="○"/>
              <a:defRPr sz="2200"/>
            </a:lvl5pPr>
            <a:lvl6pPr marL="2743200" lvl="5" indent="-368300" rtl="0">
              <a:spcBef>
                <a:spcPts val="1000"/>
              </a:spcBef>
              <a:spcAft>
                <a:spcPts val="0"/>
              </a:spcAft>
              <a:buSzPts val="2200"/>
              <a:buChar char="■"/>
              <a:defRPr sz="2200"/>
            </a:lvl6pPr>
            <a:lvl7pPr marL="3200400" lvl="6" indent="-368300" rtl="0">
              <a:spcBef>
                <a:spcPts val="1000"/>
              </a:spcBef>
              <a:spcAft>
                <a:spcPts val="0"/>
              </a:spcAft>
              <a:buSzPts val="2200"/>
              <a:buChar char="●"/>
              <a:defRPr sz="2200"/>
            </a:lvl7pPr>
            <a:lvl8pPr marL="3657600" lvl="7" indent="-368300" rtl="0">
              <a:spcBef>
                <a:spcPts val="1000"/>
              </a:spcBef>
              <a:spcAft>
                <a:spcPts val="0"/>
              </a:spcAft>
              <a:buSzPts val="2200"/>
              <a:buChar char="○"/>
              <a:defRPr sz="2200"/>
            </a:lvl8pPr>
            <a:lvl9pPr marL="4114800" lvl="8" indent="-368300" rtl="0">
              <a:spcBef>
                <a:spcPts val="1000"/>
              </a:spcBef>
              <a:spcAft>
                <a:spcPts val="1000"/>
              </a:spcAft>
              <a:buSzPts val="2200"/>
              <a:buChar char="■"/>
              <a:defRPr sz="2200"/>
            </a:lvl9pPr>
          </a:lstStyle>
          <a:p>
            <a:endParaRPr/>
          </a:p>
        </p:txBody>
      </p:sp>
      <p:grpSp>
        <p:nvGrpSpPr>
          <p:cNvPr id="580" name="Google Shape;580;p26"/>
          <p:cNvGrpSpPr/>
          <p:nvPr/>
        </p:nvGrpSpPr>
        <p:grpSpPr>
          <a:xfrm>
            <a:off x="-21250" y="104800"/>
            <a:ext cx="1050747" cy="844380"/>
            <a:chOff x="-21250" y="104800"/>
            <a:chExt cx="1050747" cy="844380"/>
          </a:xfrm>
        </p:grpSpPr>
        <p:sp>
          <p:nvSpPr>
            <p:cNvPr id="581" name="Google Shape;581;p26"/>
            <p:cNvSpPr/>
            <p:nvPr/>
          </p:nvSpPr>
          <p:spPr>
            <a:xfrm>
              <a:off x="973823" y="115433"/>
              <a:ext cx="55674" cy="60696"/>
            </a:xfrm>
            <a:custGeom>
              <a:avLst/>
              <a:gdLst/>
              <a:ahLst/>
              <a:cxnLst/>
              <a:rect l="l" t="t" r="r" b="b"/>
              <a:pathLst>
                <a:path w="21600" h="21600" extrusionOk="0">
                  <a:moveTo>
                    <a:pt x="0" y="21600"/>
                  </a:moveTo>
                  <a:lnTo>
                    <a:pt x="21600" y="11134"/>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582" name="Google Shape;582;p26"/>
            <p:cNvSpPr/>
            <p:nvPr/>
          </p:nvSpPr>
          <p:spPr>
            <a:xfrm>
              <a:off x="973197" y="211751"/>
              <a:ext cx="55026" cy="61236"/>
            </a:xfrm>
            <a:custGeom>
              <a:avLst/>
              <a:gdLst/>
              <a:ahLst/>
              <a:cxnLst/>
              <a:rect l="l" t="t" r="r" b="b"/>
              <a:pathLst>
                <a:path w="21600" h="21600" extrusionOk="0">
                  <a:moveTo>
                    <a:pt x="0" y="21600"/>
                  </a:moveTo>
                  <a:lnTo>
                    <a:pt x="21600" y="11020"/>
                  </a:lnTo>
                  <a:lnTo>
                    <a:pt x="245"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583" name="Google Shape;583;p26"/>
            <p:cNvSpPr/>
            <p:nvPr/>
          </p:nvSpPr>
          <p:spPr>
            <a:xfrm>
              <a:off x="971946" y="308695"/>
              <a:ext cx="55674" cy="60696"/>
            </a:xfrm>
            <a:custGeom>
              <a:avLst/>
              <a:gdLst/>
              <a:ahLst/>
              <a:cxnLst/>
              <a:rect l="l" t="t" r="r" b="b"/>
              <a:pathLst>
                <a:path w="21600" h="21600" extrusionOk="0">
                  <a:moveTo>
                    <a:pt x="0" y="21600"/>
                  </a:moveTo>
                  <a:lnTo>
                    <a:pt x="21600" y="11134"/>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584" name="Google Shape;584;p26"/>
            <p:cNvSpPr/>
            <p:nvPr/>
          </p:nvSpPr>
          <p:spPr>
            <a:xfrm>
              <a:off x="970696" y="405015"/>
              <a:ext cx="55674" cy="61236"/>
            </a:xfrm>
            <a:custGeom>
              <a:avLst/>
              <a:gdLst/>
              <a:ahLst/>
              <a:cxnLst/>
              <a:rect l="l" t="t" r="r" b="b"/>
              <a:pathLst>
                <a:path w="21600" h="21600" extrusionOk="0">
                  <a:moveTo>
                    <a:pt x="0" y="21600"/>
                  </a:moveTo>
                  <a:lnTo>
                    <a:pt x="21600" y="11020"/>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585" name="Google Shape;585;p26"/>
            <p:cNvSpPr/>
            <p:nvPr/>
          </p:nvSpPr>
          <p:spPr>
            <a:xfrm>
              <a:off x="970070" y="501958"/>
              <a:ext cx="55026" cy="60696"/>
            </a:xfrm>
            <a:custGeom>
              <a:avLst/>
              <a:gdLst/>
              <a:ahLst/>
              <a:cxnLst/>
              <a:rect l="l" t="t" r="r" b="b"/>
              <a:pathLst>
                <a:path w="21600" h="21600" extrusionOk="0">
                  <a:moveTo>
                    <a:pt x="0" y="21600"/>
                  </a:moveTo>
                  <a:lnTo>
                    <a:pt x="21600" y="11134"/>
                  </a:lnTo>
                  <a:lnTo>
                    <a:pt x="245"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586" name="Google Shape;586;p26"/>
            <p:cNvSpPr/>
            <p:nvPr/>
          </p:nvSpPr>
          <p:spPr>
            <a:xfrm>
              <a:off x="968819" y="598276"/>
              <a:ext cx="55674" cy="61236"/>
            </a:xfrm>
            <a:custGeom>
              <a:avLst/>
              <a:gdLst/>
              <a:ahLst/>
              <a:cxnLst/>
              <a:rect l="l" t="t" r="r" b="b"/>
              <a:pathLst>
                <a:path w="21600" h="21600" extrusionOk="0">
                  <a:moveTo>
                    <a:pt x="0" y="21600"/>
                  </a:moveTo>
                  <a:lnTo>
                    <a:pt x="21600" y="11020"/>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587" name="Google Shape;587;p26"/>
            <p:cNvSpPr/>
            <p:nvPr/>
          </p:nvSpPr>
          <p:spPr>
            <a:xfrm>
              <a:off x="967568" y="695220"/>
              <a:ext cx="55674" cy="60696"/>
            </a:xfrm>
            <a:custGeom>
              <a:avLst/>
              <a:gdLst/>
              <a:ahLst/>
              <a:cxnLst/>
              <a:rect l="l" t="t" r="r" b="b"/>
              <a:pathLst>
                <a:path w="21600" h="21600" extrusionOk="0">
                  <a:moveTo>
                    <a:pt x="0" y="21600"/>
                  </a:moveTo>
                  <a:lnTo>
                    <a:pt x="21600" y="10911"/>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588" name="Google Shape;588;p26"/>
            <p:cNvSpPr/>
            <p:nvPr/>
          </p:nvSpPr>
          <p:spPr>
            <a:xfrm>
              <a:off x="966316" y="791540"/>
              <a:ext cx="55674" cy="61236"/>
            </a:xfrm>
            <a:custGeom>
              <a:avLst/>
              <a:gdLst/>
              <a:ahLst/>
              <a:cxnLst/>
              <a:rect l="l" t="t" r="r" b="b"/>
              <a:pathLst>
                <a:path w="21600" h="21600" extrusionOk="0">
                  <a:moveTo>
                    <a:pt x="0" y="21600"/>
                  </a:moveTo>
                  <a:lnTo>
                    <a:pt x="21600" y="11020"/>
                  </a:lnTo>
                  <a:lnTo>
                    <a:pt x="485"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589" name="Google Shape;589;p26"/>
            <p:cNvSpPr/>
            <p:nvPr/>
          </p:nvSpPr>
          <p:spPr>
            <a:xfrm>
              <a:off x="965692" y="888484"/>
              <a:ext cx="55674" cy="60696"/>
            </a:xfrm>
            <a:custGeom>
              <a:avLst/>
              <a:gdLst/>
              <a:ahLst/>
              <a:cxnLst/>
              <a:rect l="l" t="t" r="r" b="b"/>
              <a:pathLst>
                <a:path w="21600" h="21600" extrusionOk="0">
                  <a:moveTo>
                    <a:pt x="0" y="21600"/>
                  </a:moveTo>
                  <a:lnTo>
                    <a:pt x="21600" y="10911"/>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590" name="Google Shape;590;p26"/>
            <p:cNvSpPr/>
            <p:nvPr/>
          </p:nvSpPr>
          <p:spPr>
            <a:xfrm>
              <a:off x="884385" y="114182"/>
              <a:ext cx="55674" cy="61236"/>
            </a:xfrm>
            <a:custGeom>
              <a:avLst/>
              <a:gdLst/>
              <a:ahLst/>
              <a:cxnLst/>
              <a:rect l="l" t="t" r="r" b="b"/>
              <a:pathLst>
                <a:path w="21600" h="21600" extrusionOk="0">
                  <a:moveTo>
                    <a:pt x="0" y="21600"/>
                  </a:moveTo>
                  <a:lnTo>
                    <a:pt x="21600" y="11020"/>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591" name="Google Shape;591;p26"/>
            <p:cNvSpPr/>
            <p:nvPr/>
          </p:nvSpPr>
          <p:spPr>
            <a:xfrm>
              <a:off x="883134" y="211127"/>
              <a:ext cx="55674" cy="60696"/>
            </a:xfrm>
            <a:custGeom>
              <a:avLst/>
              <a:gdLst/>
              <a:ahLst/>
              <a:cxnLst/>
              <a:rect l="l" t="t" r="r" b="b"/>
              <a:pathLst>
                <a:path w="21600" h="21600" extrusionOk="0">
                  <a:moveTo>
                    <a:pt x="0" y="21600"/>
                  </a:moveTo>
                  <a:lnTo>
                    <a:pt x="21600" y="11134"/>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592" name="Google Shape;592;p26"/>
            <p:cNvSpPr/>
            <p:nvPr/>
          </p:nvSpPr>
          <p:spPr>
            <a:xfrm>
              <a:off x="882509" y="307444"/>
              <a:ext cx="55026" cy="61236"/>
            </a:xfrm>
            <a:custGeom>
              <a:avLst/>
              <a:gdLst/>
              <a:ahLst/>
              <a:cxnLst/>
              <a:rect l="l" t="t" r="r" b="b"/>
              <a:pathLst>
                <a:path w="21600" h="21600" extrusionOk="0">
                  <a:moveTo>
                    <a:pt x="0" y="21600"/>
                  </a:moveTo>
                  <a:lnTo>
                    <a:pt x="21600" y="11020"/>
                  </a:lnTo>
                  <a:lnTo>
                    <a:pt x="245"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593" name="Google Shape;593;p26"/>
            <p:cNvSpPr/>
            <p:nvPr/>
          </p:nvSpPr>
          <p:spPr>
            <a:xfrm>
              <a:off x="881258" y="404388"/>
              <a:ext cx="55674" cy="60696"/>
            </a:xfrm>
            <a:custGeom>
              <a:avLst/>
              <a:gdLst/>
              <a:ahLst/>
              <a:cxnLst/>
              <a:rect l="l" t="t" r="r" b="b"/>
              <a:pathLst>
                <a:path w="21600" h="21600" extrusionOk="0">
                  <a:moveTo>
                    <a:pt x="0" y="21600"/>
                  </a:moveTo>
                  <a:lnTo>
                    <a:pt x="21600" y="10911"/>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594" name="Google Shape;594;p26"/>
            <p:cNvSpPr/>
            <p:nvPr/>
          </p:nvSpPr>
          <p:spPr>
            <a:xfrm>
              <a:off x="880007" y="500708"/>
              <a:ext cx="55674" cy="61236"/>
            </a:xfrm>
            <a:custGeom>
              <a:avLst/>
              <a:gdLst/>
              <a:ahLst/>
              <a:cxnLst/>
              <a:rect l="l" t="t" r="r" b="b"/>
              <a:pathLst>
                <a:path w="21600" h="21600" extrusionOk="0">
                  <a:moveTo>
                    <a:pt x="0" y="21600"/>
                  </a:moveTo>
                  <a:lnTo>
                    <a:pt x="21600" y="11020"/>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595" name="Google Shape;595;p26"/>
            <p:cNvSpPr/>
            <p:nvPr/>
          </p:nvSpPr>
          <p:spPr>
            <a:xfrm>
              <a:off x="878755" y="597652"/>
              <a:ext cx="55674" cy="60696"/>
            </a:xfrm>
            <a:custGeom>
              <a:avLst/>
              <a:gdLst/>
              <a:ahLst/>
              <a:cxnLst/>
              <a:rect l="l" t="t" r="r" b="b"/>
              <a:pathLst>
                <a:path w="21600" h="21600" extrusionOk="0">
                  <a:moveTo>
                    <a:pt x="0" y="21600"/>
                  </a:moveTo>
                  <a:lnTo>
                    <a:pt x="21600" y="10911"/>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596" name="Google Shape;596;p26"/>
            <p:cNvSpPr/>
            <p:nvPr/>
          </p:nvSpPr>
          <p:spPr>
            <a:xfrm>
              <a:off x="878131" y="693971"/>
              <a:ext cx="55674" cy="61236"/>
            </a:xfrm>
            <a:custGeom>
              <a:avLst/>
              <a:gdLst/>
              <a:ahLst/>
              <a:cxnLst/>
              <a:rect l="l" t="t" r="r" b="b"/>
              <a:pathLst>
                <a:path w="21600" h="21600" extrusionOk="0">
                  <a:moveTo>
                    <a:pt x="0" y="21600"/>
                  </a:moveTo>
                  <a:lnTo>
                    <a:pt x="21600" y="11020"/>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597" name="Google Shape;597;p26"/>
            <p:cNvSpPr/>
            <p:nvPr/>
          </p:nvSpPr>
          <p:spPr>
            <a:xfrm>
              <a:off x="876880" y="790915"/>
              <a:ext cx="55674" cy="60696"/>
            </a:xfrm>
            <a:custGeom>
              <a:avLst/>
              <a:gdLst/>
              <a:ahLst/>
              <a:cxnLst/>
              <a:rect l="l" t="t" r="r" b="b"/>
              <a:pathLst>
                <a:path w="21600" h="21600" extrusionOk="0">
                  <a:moveTo>
                    <a:pt x="0" y="21600"/>
                  </a:moveTo>
                  <a:lnTo>
                    <a:pt x="21600" y="10911"/>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598" name="Google Shape;598;p26"/>
            <p:cNvSpPr/>
            <p:nvPr/>
          </p:nvSpPr>
          <p:spPr>
            <a:xfrm>
              <a:off x="875628" y="887233"/>
              <a:ext cx="55674" cy="60696"/>
            </a:xfrm>
            <a:custGeom>
              <a:avLst/>
              <a:gdLst/>
              <a:ahLst/>
              <a:cxnLst/>
              <a:rect l="l" t="t" r="r" b="b"/>
              <a:pathLst>
                <a:path w="21600" h="21600" extrusionOk="0">
                  <a:moveTo>
                    <a:pt x="0" y="21600"/>
                  </a:moveTo>
                  <a:lnTo>
                    <a:pt x="21600" y="11134"/>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599" name="Google Shape;599;p26"/>
            <p:cNvSpPr/>
            <p:nvPr/>
          </p:nvSpPr>
          <p:spPr>
            <a:xfrm>
              <a:off x="794947" y="113557"/>
              <a:ext cx="55026" cy="60696"/>
            </a:xfrm>
            <a:custGeom>
              <a:avLst/>
              <a:gdLst/>
              <a:ahLst/>
              <a:cxnLst/>
              <a:rect l="l" t="t" r="r" b="b"/>
              <a:pathLst>
                <a:path w="21600" h="21600" extrusionOk="0">
                  <a:moveTo>
                    <a:pt x="0" y="21600"/>
                  </a:moveTo>
                  <a:lnTo>
                    <a:pt x="21600" y="11134"/>
                  </a:lnTo>
                  <a:lnTo>
                    <a:pt x="245"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00" name="Google Shape;600;p26"/>
            <p:cNvSpPr/>
            <p:nvPr/>
          </p:nvSpPr>
          <p:spPr>
            <a:xfrm>
              <a:off x="793697" y="209876"/>
              <a:ext cx="55674" cy="61236"/>
            </a:xfrm>
            <a:custGeom>
              <a:avLst/>
              <a:gdLst/>
              <a:ahLst/>
              <a:cxnLst/>
              <a:rect l="l" t="t" r="r" b="b"/>
              <a:pathLst>
                <a:path w="21600" h="21600" extrusionOk="0">
                  <a:moveTo>
                    <a:pt x="0" y="21600"/>
                  </a:moveTo>
                  <a:lnTo>
                    <a:pt x="21600" y="11020"/>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01" name="Google Shape;601;p26"/>
            <p:cNvSpPr/>
            <p:nvPr/>
          </p:nvSpPr>
          <p:spPr>
            <a:xfrm>
              <a:off x="792445" y="306820"/>
              <a:ext cx="55674" cy="60696"/>
            </a:xfrm>
            <a:custGeom>
              <a:avLst/>
              <a:gdLst/>
              <a:ahLst/>
              <a:cxnLst/>
              <a:rect l="l" t="t" r="r" b="b"/>
              <a:pathLst>
                <a:path w="21600" h="21600" extrusionOk="0">
                  <a:moveTo>
                    <a:pt x="0" y="21600"/>
                  </a:moveTo>
                  <a:lnTo>
                    <a:pt x="21600" y="10911"/>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02" name="Google Shape;602;p26"/>
            <p:cNvSpPr/>
            <p:nvPr/>
          </p:nvSpPr>
          <p:spPr>
            <a:xfrm>
              <a:off x="791195" y="403138"/>
              <a:ext cx="55674" cy="61236"/>
            </a:xfrm>
            <a:custGeom>
              <a:avLst/>
              <a:gdLst/>
              <a:ahLst/>
              <a:cxnLst/>
              <a:rect l="l" t="t" r="r" b="b"/>
              <a:pathLst>
                <a:path w="21600" h="21600" extrusionOk="0">
                  <a:moveTo>
                    <a:pt x="0" y="21600"/>
                  </a:moveTo>
                  <a:lnTo>
                    <a:pt x="21600" y="11020"/>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03" name="Google Shape;603;p26"/>
            <p:cNvSpPr/>
            <p:nvPr/>
          </p:nvSpPr>
          <p:spPr>
            <a:xfrm>
              <a:off x="790569" y="500083"/>
              <a:ext cx="55674" cy="60696"/>
            </a:xfrm>
            <a:custGeom>
              <a:avLst/>
              <a:gdLst/>
              <a:ahLst/>
              <a:cxnLst/>
              <a:rect l="l" t="t" r="r" b="b"/>
              <a:pathLst>
                <a:path w="21600" h="21600" extrusionOk="0">
                  <a:moveTo>
                    <a:pt x="0" y="21600"/>
                  </a:moveTo>
                  <a:lnTo>
                    <a:pt x="21600" y="10911"/>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04" name="Google Shape;604;p26"/>
            <p:cNvSpPr/>
            <p:nvPr/>
          </p:nvSpPr>
          <p:spPr>
            <a:xfrm>
              <a:off x="789318" y="596401"/>
              <a:ext cx="55674" cy="61236"/>
            </a:xfrm>
            <a:custGeom>
              <a:avLst/>
              <a:gdLst/>
              <a:ahLst/>
              <a:cxnLst/>
              <a:rect l="l" t="t" r="r" b="b"/>
              <a:pathLst>
                <a:path w="21600" h="21600" extrusionOk="0">
                  <a:moveTo>
                    <a:pt x="0" y="21600"/>
                  </a:moveTo>
                  <a:lnTo>
                    <a:pt x="21600" y="11020"/>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05" name="Google Shape;605;p26"/>
            <p:cNvSpPr/>
            <p:nvPr/>
          </p:nvSpPr>
          <p:spPr>
            <a:xfrm>
              <a:off x="788068" y="693345"/>
              <a:ext cx="55674" cy="60696"/>
            </a:xfrm>
            <a:custGeom>
              <a:avLst/>
              <a:gdLst/>
              <a:ahLst/>
              <a:cxnLst/>
              <a:rect l="l" t="t" r="r" b="b"/>
              <a:pathLst>
                <a:path w="21600" h="21600" extrusionOk="0">
                  <a:moveTo>
                    <a:pt x="0" y="21600"/>
                  </a:moveTo>
                  <a:lnTo>
                    <a:pt x="21600" y="10911"/>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06" name="Google Shape;606;p26"/>
            <p:cNvSpPr/>
            <p:nvPr/>
          </p:nvSpPr>
          <p:spPr>
            <a:xfrm>
              <a:off x="787442" y="789663"/>
              <a:ext cx="55026" cy="60696"/>
            </a:xfrm>
            <a:custGeom>
              <a:avLst/>
              <a:gdLst/>
              <a:ahLst/>
              <a:cxnLst/>
              <a:rect l="l" t="t" r="r" b="b"/>
              <a:pathLst>
                <a:path w="21600" h="21600" extrusionOk="0">
                  <a:moveTo>
                    <a:pt x="0" y="21600"/>
                  </a:moveTo>
                  <a:lnTo>
                    <a:pt x="21600" y="11134"/>
                  </a:lnTo>
                  <a:lnTo>
                    <a:pt x="245"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07" name="Google Shape;607;p26"/>
            <p:cNvSpPr/>
            <p:nvPr/>
          </p:nvSpPr>
          <p:spPr>
            <a:xfrm>
              <a:off x="786190" y="885982"/>
              <a:ext cx="55674" cy="61236"/>
            </a:xfrm>
            <a:custGeom>
              <a:avLst/>
              <a:gdLst/>
              <a:ahLst/>
              <a:cxnLst/>
              <a:rect l="l" t="t" r="r" b="b"/>
              <a:pathLst>
                <a:path w="21600" h="21600" extrusionOk="0">
                  <a:moveTo>
                    <a:pt x="0" y="21600"/>
                  </a:moveTo>
                  <a:lnTo>
                    <a:pt x="21600" y="11020"/>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08" name="Google Shape;608;p26"/>
            <p:cNvSpPr/>
            <p:nvPr/>
          </p:nvSpPr>
          <p:spPr>
            <a:xfrm>
              <a:off x="704883" y="112305"/>
              <a:ext cx="55674" cy="61236"/>
            </a:xfrm>
            <a:custGeom>
              <a:avLst/>
              <a:gdLst/>
              <a:ahLst/>
              <a:cxnLst/>
              <a:rect l="l" t="t" r="r" b="b"/>
              <a:pathLst>
                <a:path w="21600" h="21600" extrusionOk="0">
                  <a:moveTo>
                    <a:pt x="0" y="21600"/>
                  </a:moveTo>
                  <a:lnTo>
                    <a:pt x="21600" y="11020"/>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09" name="Google Shape;609;p26"/>
            <p:cNvSpPr/>
            <p:nvPr/>
          </p:nvSpPr>
          <p:spPr>
            <a:xfrm>
              <a:off x="703634" y="209249"/>
              <a:ext cx="55674" cy="60696"/>
            </a:xfrm>
            <a:custGeom>
              <a:avLst/>
              <a:gdLst/>
              <a:ahLst/>
              <a:cxnLst/>
              <a:rect l="l" t="t" r="r" b="b"/>
              <a:pathLst>
                <a:path w="21600" h="21600" extrusionOk="0">
                  <a:moveTo>
                    <a:pt x="0" y="21600"/>
                  </a:moveTo>
                  <a:lnTo>
                    <a:pt x="21600" y="10911"/>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10" name="Google Shape;610;p26"/>
            <p:cNvSpPr/>
            <p:nvPr/>
          </p:nvSpPr>
          <p:spPr>
            <a:xfrm>
              <a:off x="703008" y="305568"/>
              <a:ext cx="55026" cy="61236"/>
            </a:xfrm>
            <a:custGeom>
              <a:avLst/>
              <a:gdLst/>
              <a:ahLst/>
              <a:cxnLst/>
              <a:rect l="l" t="t" r="r" b="b"/>
              <a:pathLst>
                <a:path w="21600" h="21600" extrusionOk="0">
                  <a:moveTo>
                    <a:pt x="0" y="21600"/>
                  </a:moveTo>
                  <a:lnTo>
                    <a:pt x="21600" y="11020"/>
                  </a:lnTo>
                  <a:lnTo>
                    <a:pt x="245"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11" name="Google Shape;611;p26"/>
            <p:cNvSpPr/>
            <p:nvPr/>
          </p:nvSpPr>
          <p:spPr>
            <a:xfrm>
              <a:off x="701756" y="402512"/>
              <a:ext cx="55674" cy="60696"/>
            </a:xfrm>
            <a:custGeom>
              <a:avLst/>
              <a:gdLst/>
              <a:ahLst/>
              <a:cxnLst/>
              <a:rect l="l" t="t" r="r" b="b"/>
              <a:pathLst>
                <a:path w="21600" h="21600" extrusionOk="0">
                  <a:moveTo>
                    <a:pt x="0" y="21600"/>
                  </a:moveTo>
                  <a:lnTo>
                    <a:pt x="21600" y="10911"/>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12" name="Google Shape;612;p26"/>
            <p:cNvSpPr/>
            <p:nvPr/>
          </p:nvSpPr>
          <p:spPr>
            <a:xfrm>
              <a:off x="700506" y="498831"/>
              <a:ext cx="55674" cy="60696"/>
            </a:xfrm>
            <a:custGeom>
              <a:avLst/>
              <a:gdLst/>
              <a:ahLst/>
              <a:cxnLst/>
              <a:rect l="l" t="t" r="r" b="b"/>
              <a:pathLst>
                <a:path w="21600" h="21600" extrusionOk="0">
                  <a:moveTo>
                    <a:pt x="0" y="21600"/>
                  </a:moveTo>
                  <a:lnTo>
                    <a:pt x="21600" y="11134"/>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13" name="Google Shape;613;p26"/>
            <p:cNvSpPr/>
            <p:nvPr/>
          </p:nvSpPr>
          <p:spPr>
            <a:xfrm>
              <a:off x="699881" y="595775"/>
              <a:ext cx="55026" cy="60696"/>
            </a:xfrm>
            <a:custGeom>
              <a:avLst/>
              <a:gdLst/>
              <a:ahLst/>
              <a:cxnLst/>
              <a:rect l="l" t="t" r="r" b="b"/>
              <a:pathLst>
                <a:path w="21600" h="21600" extrusionOk="0">
                  <a:moveTo>
                    <a:pt x="0" y="21600"/>
                  </a:moveTo>
                  <a:lnTo>
                    <a:pt x="21600" y="10911"/>
                  </a:lnTo>
                  <a:lnTo>
                    <a:pt x="245"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14" name="Google Shape;614;p26"/>
            <p:cNvSpPr/>
            <p:nvPr/>
          </p:nvSpPr>
          <p:spPr>
            <a:xfrm>
              <a:off x="698629" y="692093"/>
              <a:ext cx="55674" cy="60696"/>
            </a:xfrm>
            <a:custGeom>
              <a:avLst/>
              <a:gdLst/>
              <a:ahLst/>
              <a:cxnLst/>
              <a:rect l="l" t="t" r="r" b="b"/>
              <a:pathLst>
                <a:path w="21600" h="21600" extrusionOk="0">
                  <a:moveTo>
                    <a:pt x="0" y="21600"/>
                  </a:moveTo>
                  <a:lnTo>
                    <a:pt x="21600" y="11134"/>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15" name="Google Shape;615;p26"/>
            <p:cNvSpPr/>
            <p:nvPr/>
          </p:nvSpPr>
          <p:spPr>
            <a:xfrm>
              <a:off x="697379" y="788413"/>
              <a:ext cx="55674" cy="61236"/>
            </a:xfrm>
            <a:custGeom>
              <a:avLst/>
              <a:gdLst/>
              <a:ahLst/>
              <a:cxnLst/>
              <a:rect l="l" t="t" r="r" b="b"/>
              <a:pathLst>
                <a:path w="21600" h="21600" extrusionOk="0">
                  <a:moveTo>
                    <a:pt x="0" y="21600"/>
                  </a:moveTo>
                  <a:lnTo>
                    <a:pt x="21600" y="11020"/>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16" name="Google Shape;616;p26"/>
            <p:cNvSpPr/>
            <p:nvPr/>
          </p:nvSpPr>
          <p:spPr>
            <a:xfrm>
              <a:off x="696127" y="885357"/>
              <a:ext cx="55674" cy="60696"/>
            </a:xfrm>
            <a:custGeom>
              <a:avLst/>
              <a:gdLst/>
              <a:ahLst/>
              <a:cxnLst/>
              <a:rect l="l" t="t" r="r" b="b"/>
              <a:pathLst>
                <a:path w="21600" h="21600" extrusionOk="0">
                  <a:moveTo>
                    <a:pt x="0" y="21600"/>
                  </a:moveTo>
                  <a:lnTo>
                    <a:pt x="21600" y="11134"/>
                  </a:lnTo>
                  <a:lnTo>
                    <a:pt x="485"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17" name="Google Shape;617;p26"/>
            <p:cNvSpPr/>
            <p:nvPr/>
          </p:nvSpPr>
          <p:spPr>
            <a:xfrm>
              <a:off x="615447" y="111681"/>
              <a:ext cx="55026" cy="60696"/>
            </a:xfrm>
            <a:custGeom>
              <a:avLst/>
              <a:gdLst/>
              <a:ahLst/>
              <a:cxnLst/>
              <a:rect l="l" t="t" r="r" b="b"/>
              <a:pathLst>
                <a:path w="21600" h="21600" extrusionOk="0">
                  <a:moveTo>
                    <a:pt x="0" y="21600"/>
                  </a:moveTo>
                  <a:lnTo>
                    <a:pt x="21600" y="10911"/>
                  </a:lnTo>
                  <a:lnTo>
                    <a:pt x="245"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18" name="Google Shape;618;p26"/>
            <p:cNvSpPr/>
            <p:nvPr/>
          </p:nvSpPr>
          <p:spPr>
            <a:xfrm>
              <a:off x="614194" y="208000"/>
              <a:ext cx="55674" cy="61236"/>
            </a:xfrm>
            <a:custGeom>
              <a:avLst/>
              <a:gdLst/>
              <a:ahLst/>
              <a:cxnLst/>
              <a:rect l="l" t="t" r="r" b="b"/>
              <a:pathLst>
                <a:path w="21600" h="21600" extrusionOk="0">
                  <a:moveTo>
                    <a:pt x="0" y="21600"/>
                  </a:moveTo>
                  <a:lnTo>
                    <a:pt x="21600" y="11020"/>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19" name="Google Shape;619;p26"/>
            <p:cNvSpPr/>
            <p:nvPr/>
          </p:nvSpPr>
          <p:spPr>
            <a:xfrm>
              <a:off x="612944" y="304944"/>
              <a:ext cx="55674" cy="60696"/>
            </a:xfrm>
            <a:custGeom>
              <a:avLst/>
              <a:gdLst/>
              <a:ahLst/>
              <a:cxnLst/>
              <a:rect l="l" t="t" r="r" b="b"/>
              <a:pathLst>
                <a:path w="21600" h="21600" extrusionOk="0">
                  <a:moveTo>
                    <a:pt x="0" y="21600"/>
                  </a:moveTo>
                  <a:lnTo>
                    <a:pt x="21600" y="10911"/>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20" name="Google Shape;620;p26"/>
            <p:cNvSpPr/>
            <p:nvPr/>
          </p:nvSpPr>
          <p:spPr>
            <a:xfrm>
              <a:off x="612320" y="401261"/>
              <a:ext cx="55026" cy="60696"/>
            </a:xfrm>
            <a:custGeom>
              <a:avLst/>
              <a:gdLst/>
              <a:ahLst/>
              <a:cxnLst/>
              <a:rect l="l" t="t" r="r" b="b"/>
              <a:pathLst>
                <a:path w="21600" h="21600" extrusionOk="0">
                  <a:moveTo>
                    <a:pt x="0" y="21600"/>
                  </a:moveTo>
                  <a:lnTo>
                    <a:pt x="21600" y="11134"/>
                  </a:lnTo>
                  <a:lnTo>
                    <a:pt x="245"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21" name="Google Shape;621;p26"/>
            <p:cNvSpPr/>
            <p:nvPr/>
          </p:nvSpPr>
          <p:spPr>
            <a:xfrm>
              <a:off x="611067" y="497581"/>
              <a:ext cx="55674" cy="61236"/>
            </a:xfrm>
            <a:custGeom>
              <a:avLst/>
              <a:gdLst/>
              <a:ahLst/>
              <a:cxnLst/>
              <a:rect l="l" t="t" r="r" b="b"/>
              <a:pathLst>
                <a:path w="21600" h="21600" extrusionOk="0">
                  <a:moveTo>
                    <a:pt x="0" y="21600"/>
                  </a:moveTo>
                  <a:lnTo>
                    <a:pt x="21600" y="11020"/>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22" name="Google Shape;622;p26"/>
            <p:cNvSpPr/>
            <p:nvPr/>
          </p:nvSpPr>
          <p:spPr>
            <a:xfrm>
              <a:off x="609817" y="594525"/>
              <a:ext cx="55674" cy="60696"/>
            </a:xfrm>
            <a:custGeom>
              <a:avLst/>
              <a:gdLst/>
              <a:ahLst/>
              <a:cxnLst/>
              <a:rect l="l" t="t" r="r" b="b"/>
              <a:pathLst>
                <a:path w="21600" h="21600" extrusionOk="0">
                  <a:moveTo>
                    <a:pt x="0" y="21600"/>
                  </a:moveTo>
                  <a:lnTo>
                    <a:pt x="21600" y="11134"/>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23" name="Google Shape;623;p26"/>
            <p:cNvSpPr/>
            <p:nvPr/>
          </p:nvSpPr>
          <p:spPr>
            <a:xfrm>
              <a:off x="608565" y="690843"/>
              <a:ext cx="55674" cy="61236"/>
            </a:xfrm>
            <a:custGeom>
              <a:avLst/>
              <a:gdLst/>
              <a:ahLst/>
              <a:cxnLst/>
              <a:rect l="l" t="t" r="r" b="b"/>
              <a:pathLst>
                <a:path w="21600" h="21600" extrusionOk="0">
                  <a:moveTo>
                    <a:pt x="0" y="21600"/>
                  </a:moveTo>
                  <a:lnTo>
                    <a:pt x="21600" y="11020"/>
                  </a:lnTo>
                  <a:lnTo>
                    <a:pt x="485"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24" name="Google Shape;624;p26"/>
            <p:cNvSpPr/>
            <p:nvPr/>
          </p:nvSpPr>
          <p:spPr>
            <a:xfrm>
              <a:off x="607940" y="787787"/>
              <a:ext cx="55674" cy="60696"/>
            </a:xfrm>
            <a:custGeom>
              <a:avLst/>
              <a:gdLst/>
              <a:ahLst/>
              <a:cxnLst/>
              <a:rect l="l" t="t" r="r" b="b"/>
              <a:pathLst>
                <a:path w="21600" h="21600" extrusionOk="0">
                  <a:moveTo>
                    <a:pt x="0" y="21600"/>
                  </a:moveTo>
                  <a:lnTo>
                    <a:pt x="21600" y="11134"/>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25" name="Google Shape;625;p26"/>
            <p:cNvSpPr/>
            <p:nvPr/>
          </p:nvSpPr>
          <p:spPr>
            <a:xfrm>
              <a:off x="606690" y="884106"/>
              <a:ext cx="55674" cy="61236"/>
            </a:xfrm>
            <a:custGeom>
              <a:avLst/>
              <a:gdLst/>
              <a:ahLst/>
              <a:cxnLst/>
              <a:rect l="l" t="t" r="r" b="b"/>
              <a:pathLst>
                <a:path w="21600" h="21600" extrusionOk="0">
                  <a:moveTo>
                    <a:pt x="0" y="21600"/>
                  </a:moveTo>
                  <a:lnTo>
                    <a:pt x="21600" y="11020"/>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26" name="Google Shape;626;p26"/>
            <p:cNvSpPr/>
            <p:nvPr/>
          </p:nvSpPr>
          <p:spPr>
            <a:xfrm>
              <a:off x="525383" y="110430"/>
              <a:ext cx="55674" cy="60696"/>
            </a:xfrm>
            <a:custGeom>
              <a:avLst/>
              <a:gdLst/>
              <a:ahLst/>
              <a:cxnLst/>
              <a:rect l="l" t="t" r="r" b="b"/>
              <a:pathLst>
                <a:path w="21600" h="21600" extrusionOk="0">
                  <a:moveTo>
                    <a:pt x="0" y="21600"/>
                  </a:moveTo>
                  <a:lnTo>
                    <a:pt x="21600" y="11134"/>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27" name="Google Shape;627;p26"/>
            <p:cNvSpPr/>
            <p:nvPr/>
          </p:nvSpPr>
          <p:spPr>
            <a:xfrm>
              <a:off x="524758" y="207374"/>
              <a:ext cx="55026" cy="60696"/>
            </a:xfrm>
            <a:custGeom>
              <a:avLst/>
              <a:gdLst/>
              <a:ahLst/>
              <a:cxnLst/>
              <a:rect l="l" t="t" r="r" b="b"/>
              <a:pathLst>
                <a:path w="21600" h="21600" extrusionOk="0">
                  <a:moveTo>
                    <a:pt x="0" y="21600"/>
                  </a:moveTo>
                  <a:lnTo>
                    <a:pt x="21600" y="10911"/>
                  </a:lnTo>
                  <a:lnTo>
                    <a:pt x="245"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28" name="Google Shape;628;p26"/>
            <p:cNvSpPr/>
            <p:nvPr/>
          </p:nvSpPr>
          <p:spPr>
            <a:xfrm>
              <a:off x="523505" y="303693"/>
              <a:ext cx="55674" cy="60696"/>
            </a:xfrm>
            <a:custGeom>
              <a:avLst/>
              <a:gdLst/>
              <a:ahLst/>
              <a:cxnLst/>
              <a:rect l="l" t="t" r="r" b="b"/>
              <a:pathLst>
                <a:path w="21600" h="21600" extrusionOk="0">
                  <a:moveTo>
                    <a:pt x="0" y="21600"/>
                  </a:moveTo>
                  <a:lnTo>
                    <a:pt x="21600" y="11134"/>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29" name="Google Shape;629;p26"/>
            <p:cNvSpPr/>
            <p:nvPr/>
          </p:nvSpPr>
          <p:spPr>
            <a:xfrm>
              <a:off x="522256" y="400011"/>
              <a:ext cx="55674" cy="61236"/>
            </a:xfrm>
            <a:custGeom>
              <a:avLst/>
              <a:gdLst/>
              <a:ahLst/>
              <a:cxnLst/>
              <a:rect l="l" t="t" r="r" b="b"/>
              <a:pathLst>
                <a:path w="21600" h="21600" extrusionOk="0">
                  <a:moveTo>
                    <a:pt x="0" y="21600"/>
                  </a:moveTo>
                  <a:lnTo>
                    <a:pt x="21600" y="11020"/>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30" name="Google Shape;630;p26"/>
            <p:cNvSpPr/>
            <p:nvPr/>
          </p:nvSpPr>
          <p:spPr>
            <a:xfrm>
              <a:off x="521004" y="496955"/>
              <a:ext cx="55674" cy="60696"/>
            </a:xfrm>
            <a:custGeom>
              <a:avLst/>
              <a:gdLst/>
              <a:ahLst/>
              <a:cxnLst/>
              <a:rect l="l" t="t" r="r" b="b"/>
              <a:pathLst>
                <a:path w="21600" h="21600" extrusionOk="0">
                  <a:moveTo>
                    <a:pt x="0" y="21600"/>
                  </a:moveTo>
                  <a:lnTo>
                    <a:pt x="21600" y="11134"/>
                  </a:lnTo>
                  <a:lnTo>
                    <a:pt x="485"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31" name="Google Shape;631;p26"/>
            <p:cNvSpPr/>
            <p:nvPr/>
          </p:nvSpPr>
          <p:spPr>
            <a:xfrm>
              <a:off x="520378" y="593274"/>
              <a:ext cx="55674" cy="61236"/>
            </a:xfrm>
            <a:custGeom>
              <a:avLst/>
              <a:gdLst/>
              <a:ahLst/>
              <a:cxnLst/>
              <a:rect l="l" t="t" r="r" b="b"/>
              <a:pathLst>
                <a:path w="21600" h="21600" extrusionOk="0">
                  <a:moveTo>
                    <a:pt x="0" y="21600"/>
                  </a:moveTo>
                  <a:lnTo>
                    <a:pt x="21600" y="11020"/>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32" name="Google Shape;632;p26"/>
            <p:cNvSpPr/>
            <p:nvPr/>
          </p:nvSpPr>
          <p:spPr>
            <a:xfrm>
              <a:off x="519128" y="690218"/>
              <a:ext cx="55674" cy="60696"/>
            </a:xfrm>
            <a:custGeom>
              <a:avLst/>
              <a:gdLst/>
              <a:ahLst/>
              <a:cxnLst/>
              <a:rect l="l" t="t" r="r" b="b"/>
              <a:pathLst>
                <a:path w="21600" h="21600" extrusionOk="0">
                  <a:moveTo>
                    <a:pt x="0" y="21600"/>
                  </a:moveTo>
                  <a:lnTo>
                    <a:pt x="21600" y="10911"/>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33" name="Google Shape;633;p26"/>
            <p:cNvSpPr/>
            <p:nvPr/>
          </p:nvSpPr>
          <p:spPr>
            <a:xfrm>
              <a:off x="517876" y="786536"/>
              <a:ext cx="55674" cy="61236"/>
            </a:xfrm>
            <a:custGeom>
              <a:avLst/>
              <a:gdLst/>
              <a:ahLst/>
              <a:cxnLst/>
              <a:rect l="l" t="t" r="r" b="b"/>
              <a:pathLst>
                <a:path w="21600" h="21600" extrusionOk="0">
                  <a:moveTo>
                    <a:pt x="0" y="21600"/>
                  </a:moveTo>
                  <a:lnTo>
                    <a:pt x="21600" y="11020"/>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34" name="Google Shape;634;p26"/>
            <p:cNvSpPr/>
            <p:nvPr/>
          </p:nvSpPr>
          <p:spPr>
            <a:xfrm>
              <a:off x="517251" y="883480"/>
              <a:ext cx="55026" cy="60696"/>
            </a:xfrm>
            <a:custGeom>
              <a:avLst/>
              <a:gdLst/>
              <a:ahLst/>
              <a:cxnLst/>
              <a:rect l="l" t="t" r="r" b="b"/>
              <a:pathLst>
                <a:path w="21600" h="21600" extrusionOk="0">
                  <a:moveTo>
                    <a:pt x="0" y="21600"/>
                  </a:moveTo>
                  <a:lnTo>
                    <a:pt x="21600" y="10911"/>
                  </a:lnTo>
                  <a:lnTo>
                    <a:pt x="245"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35" name="Google Shape;635;p26"/>
            <p:cNvSpPr/>
            <p:nvPr/>
          </p:nvSpPr>
          <p:spPr>
            <a:xfrm>
              <a:off x="435944" y="109178"/>
              <a:ext cx="55674" cy="61236"/>
            </a:xfrm>
            <a:custGeom>
              <a:avLst/>
              <a:gdLst/>
              <a:ahLst/>
              <a:cxnLst/>
              <a:rect l="l" t="t" r="r" b="b"/>
              <a:pathLst>
                <a:path w="21600" h="21600" extrusionOk="0">
                  <a:moveTo>
                    <a:pt x="0" y="21600"/>
                  </a:moveTo>
                  <a:lnTo>
                    <a:pt x="21600" y="11020"/>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36" name="Google Shape;636;p26"/>
            <p:cNvSpPr/>
            <p:nvPr/>
          </p:nvSpPr>
          <p:spPr>
            <a:xfrm>
              <a:off x="434694" y="206122"/>
              <a:ext cx="55674" cy="60696"/>
            </a:xfrm>
            <a:custGeom>
              <a:avLst/>
              <a:gdLst/>
              <a:ahLst/>
              <a:cxnLst/>
              <a:rect l="l" t="t" r="r" b="b"/>
              <a:pathLst>
                <a:path w="21600" h="21600" extrusionOk="0">
                  <a:moveTo>
                    <a:pt x="0" y="21600"/>
                  </a:moveTo>
                  <a:lnTo>
                    <a:pt x="21600" y="11134"/>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37" name="Google Shape;637;p26"/>
            <p:cNvSpPr/>
            <p:nvPr/>
          </p:nvSpPr>
          <p:spPr>
            <a:xfrm>
              <a:off x="433442" y="302441"/>
              <a:ext cx="55674" cy="61236"/>
            </a:xfrm>
            <a:custGeom>
              <a:avLst/>
              <a:gdLst/>
              <a:ahLst/>
              <a:cxnLst/>
              <a:rect l="l" t="t" r="r" b="b"/>
              <a:pathLst>
                <a:path w="21600" h="21600" extrusionOk="0">
                  <a:moveTo>
                    <a:pt x="0" y="21600"/>
                  </a:moveTo>
                  <a:lnTo>
                    <a:pt x="21600" y="11020"/>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38" name="Google Shape;638;p26"/>
            <p:cNvSpPr/>
            <p:nvPr/>
          </p:nvSpPr>
          <p:spPr>
            <a:xfrm>
              <a:off x="432817" y="399385"/>
              <a:ext cx="55674" cy="60696"/>
            </a:xfrm>
            <a:custGeom>
              <a:avLst/>
              <a:gdLst/>
              <a:ahLst/>
              <a:cxnLst/>
              <a:rect l="l" t="t" r="r" b="b"/>
              <a:pathLst>
                <a:path w="21600" h="21600" extrusionOk="0">
                  <a:moveTo>
                    <a:pt x="0" y="21600"/>
                  </a:moveTo>
                  <a:lnTo>
                    <a:pt x="21600" y="11134"/>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39" name="Google Shape;639;p26"/>
            <p:cNvSpPr/>
            <p:nvPr/>
          </p:nvSpPr>
          <p:spPr>
            <a:xfrm>
              <a:off x="431567" y="495703"/>
              <a:ext cx="55674" cy="61236"/>
            </a:xfrm>
            <a:custGeom>
              <a:avLst/>
              <a:gdLst/>
              <a:ahLst/>
              <a:cxnLst/>
              <a:rect l="l" t="t" r="r" b="b"/>
              <a:pathLst>
                <a:path w="21600" h="21600" extrusionOk="0">
                  <a:moveTo>
                    <a:pt x="0" y="21600"/>
                  </a:moveTo>
                  <a:lnTo>
                    <a:pt x="21600" y="11020"/>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40" name="Google Shape;640;p26"/>
            <p:cNvSpPr/>
            <p:nvPr/>
          </p:nvSpPr>
          <p:spPr>
            <a:xfrm>
              <a:off x="430315" y="592647"/>
              <a:ext cx="55674" cy="60696"/>
            </a:xfrm>
            <a:custGeom>
              <a:avLst/>
              <a:gdLst/>
              <a:ahLst/>
              <a:cxnLst/>
              <a:rect l="l" t="t" r="r" b="b"/>
              <a:pathLst>
                <a:path w="21600" h="21600" extrusionOk="0">
                  <a:moveTo>
                    <a:pt x="0" y="21600"/>
                  </a:moveTo>
                  <a:lnTo>
                    <a:pt x="21600" y="10911"/>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41" name="Google Shape;641;p26"/>
            <p:cNvSpPr/>
            <p:nvPr/>
          </p:nvSpPr>
          <p:spPr>
            <a:xfrm>
              <a:off x="429690" y="688966"/>
              <a:ext cx="55026" cy="61236"/>
            </a:xfrm>
            <a:custGeom>
              <a:avLst/>
              <a:gdLst/>
              <a:ahLst/>
              <a:cxnLst/>
              <a:rect l="l" t="t" r="r" b="b"/>
              <a:pathLst>
                <a:path w="21600" h="21600" extrusionOk="0">
                  <a:moveTo>
                    <a:pt x="0" y="21600"/>
                  </a:moveTo>
                  <a:lnTo>
                    <a:pt x="21600" y="11020"/>
                  </a:lnTo>
                  <a:lnTo>
                    <a:pt x="245"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42" name="Google Shape;642;p26"/>
            <p:cNvSpPr/>
            <p:nvPr/>
          </p:nvSpPr>
          <p:spPr>
            <a:xfrm>
              <a:off x="428440" y="785910"/>
              <a:ext cx="55674" cy="60696"/>
            </a:xfrm>
            <a:custGeom>
              <a:avLst/>
              <a:gdLst/>
              <a:ahLst/>
              <a:cxnLst/>
              <a:rect l="l" t="t" r="r" b="b"/>
              <a:pathLst>
                <a:path w="21600" h="21600" extrusionOk="0">
                  <a:moveTo>
                    <a:pt x="0" y="21600"/>
                  </a:moveTo>
                  <a:lnTo>
                    <a:pt x="21600" y="10911"/>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43" name="Google Shape;643;p26"/>
            <p:cNvSpPr/>
            <p:nvPr/>
          </p:nvSpPr>
          <p:spPr>
            <a:xfrm>
              <a:off x="427188" y="882230"/>
              <a:ext cx="55674" cy="61236"/>
            </a:xfrm>
            <a:custGeom>
              <a:avLst/>
              <a:gdLst/>
              <a:ahLst/>
              <a:cxnLst/>
              <a:rect l="l" t="t" r="r" b="b"/>
              <a:pathLst>
                <a:path w="21600" h="21600" extrusionOk="0">
                  <a:moveTo>
                    <a:pt x="0" y="21600"/>
                  </a:moveTo>
                  <a:lnTo>
                    <a:pt x="21600" y="11020"/>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44" name="Google Shape;644;p26"/>
            <p:cNvSpPr/>
            <p:nvPr/>
          </p:nvSpPr>
          <p:spPr>
            <a:xfrm>
              <a:off x="345882" y="108554"/>
              <a:ext cx="55674" cy="60696"/>
            </a:xfrm>
            <a:custGeom>
              <a:avLst/>
              <a:gdLst/>
              <a:ahLst/>
              <a:cxnLst/>
              <a:rect l="l" t="t" r="r" b="b"/>
              <a:pathLst>
                <a:path w="21600" h="21600" extrusionOk="0">
                  <a:moveTo>
                    <a:pt x="0" y="21600"/>
                  </a:moveTo>
                  <a:lnTo>
                    <a:pt x="21600" y="11134"/>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45" name="Google Shape;645;p26"/>
            <p:cNvSpPr/>
            <p:nvPr/>
          </p:nvSpPr>
          <p:spPr>
            <a:xfrm>
              <a:off x="345256" y="204872"/>
              <a:ext cx="55674" cy="61236"/>
            </a:xfrm>
            <a:custGeom>
              <a:avLst/>
              <a:gdLst/>
              <a:ahLst/>
              <a:cxnLst/>
              <a:rect l="l" t="t" r="r" b="b"/>
              <a:pathLst>
                <a:path w="21600" h="21600" extrusionOk="0">
                  <a:moveTo>
                    <a:pt x="0" y="21600"/>
                  </a:moveTo>
                  <a:lnTo>
                    <a:pt x="21600" y="11020"/>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46" name="Google Shape;646;p26"/>
            <p:cNvSpPr/>
            <p:nvPr/>
          </p:nvSpPr>
          <p:spPr>
            <a:xfrm>
              <a:off x="344006" y="301816"/>
              <a:ext cx="55674" cy="60696"/>
            </a:xfrm>
            <a:custGeom>
              <a:avLst/>
              <a:gdLst/>
              <a:ahLst/>
              <a:cxnLst/>
              <a:rect l="l" t="t" r="r" b="b"/>
              <a:pathLst>
                <a:path w="21600" h="21600" extrusionOk="0">
                  <a:moveTo>
                    <a:pt x="0" y="21600"/>
                  </a:moveTo>
                  <a:lnTo>
                    <a:pt x="21600" y="10911"/>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47" name="Google Shape;647;p26"/>
            <p:cNvSpPr/>
            <p:nvPr/>
          </p:nvSpPr>
          <p:spPr>
            <a:xfrm>
              <a:off x="342755" y="398134"/>
              <a:ext cx="55674" cy="61236"/>
            </a:xfrm>
            <a:custGeom>
              <a:avLst/>
              <a:gdLst/>
              <a:ahLst/>
              <a:cxnLst/>
              <a:rect l="l" t="t" r="r" b="b"/>
              <a:pathLst>
                <a:path w="21600" h="21600" extrusionOk="0">
                  <a:moveTo>
                    <a:pt x="0" y="21600"/>
                  </a:moveTo>
                  <a:lnTo>
                    <a:pt x="21600" y="11020"/>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48" name="Google Shape;648;p26"/>
            <p:cNvSpPr/>
            <p:nvPr/>
          </p:nvSpPr>
          <p:spPr>
            <a:xfrm>
              <a:off x="342128" y="495078"/>
              <a:ext cx="55026" cy="60696"/>
            </a:xfrm>
            <a:custGeom>
              <a:avLst/>
              <a:gdLst/>
              <a:ahLst/>
              <a:cxnLst/>
              <a:rect l="l" t="t" r="r" b="b"/>
              <a:pathLst>
                <a:path w="21600" h="21600" extrusionOk="0">
                  <a:moveTo>
                    <a:pt x="0" y="21600"/>
                  </a:moveTo>
                  <a:lnTo>
                    <a:pt x="21600" y="10911"/>
                  </a:lnTo>
                  <a:lnTo>
                    <a:pt x="245"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49" name="Google Shape;649;p26"/>
            <p:cNvSpPr/>
            <p:nvPr/>
          </p:nvSpPr>
          <p:spPr>
            <a:xfrm>
              <a:off x="340878" y="591398"/>
              <a:ext cx="55674" cy="61236"/>
            </a:xfrm>
            <a:custGeom>
              <a:avLst/>
              <a:gdLst/>
              <a:ahLst/>
              <a:cxnLst/>
              <a:rect l="l" t="t" r="r" b="b"/>
              <a:pathLst>
                <a:path w="21600" h="21600" extrusionOk="0">
                  <a:moveTo>
                    <a:pt x="0" y="21600"/>
                  </a:moveTo>
                  <a:lnTo>
                    <a:pt x="21600" y="11020"/>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50" name="Google Shape;650;p26"/>
            <p:cNvSpPr/>
            <p:nvPr/>
          </p:nvSpPr>
          <p:spPr>
            <a:xfrm>
              <a:off x="339628" y="688342"/>
              <a:ext cx="55674" cy="60696"/>
            </a:xfrm>
            <a:custGeom>
              <a:avLst/>
              <a:gdLst/>
              <a:ahLst/>
              <a:cxnLst/>
              <a:rect l="l" t="t" r="r" b="b"/>
              <a:pathLst>
                <a:path w="21600" h="21600" extrusionOk="0">
                  <a:moveTo>
                    <a:pt x="0" y="21600"/>
                  </a:moveTo>
                  <a:lnTo>
                    <a:pt x="21600" y="10911"/>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51" name="Google Shape;651;p26"/>
            <p:cNvSpPr/>
            <p:nvPr/>
          </p:nvSpPr>
          <p:spPr>
            <a:xfrm>
              <a:off x="338377" y="784660"/>
              <a:ext cx="55674" cy="61236"/>
            </a:xfrm>
            <a:custGeom>
              <a:avLst/>
              <a:gdLst/>
              <a:ahLst/>
              <a:cxnLst/>
              <a:rect l="l" t="t" r="r" b="b"/>
              <a:pathLst>
                <a:path w="21600" h="21600" extrusionOk="0">
                  <a:moveTo>
                    <a:pt x="0" y="21600"/>
                  </a:moveTo>
                  <a:lnTo>
                    <a:pt x="21600" y="11020"/>
                  </a:lnTo>
                  <a:lnTo>
                    <a:pt x="485"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52" name="Google Shape;652;p26"/>
            <p:cNvSpPr/>
            <p:nvPr/>
          </p:nvSpPr>
          <p:spPr>
            <a:xfrm>
              <a:off x="337751" y="881603"/>
              <a:ext cx="55674" cy="60696"/>
            </a:xfrm>
            <a:custGeom>
              <a:avLst/>
              <a:gdLst/>
              <a:ahLst/>
              <a:cxnLst/>
              <a:rect l="l" t="t" r="r" b="b"/>
              <a:pathLst>
                <a:path w="21600" h="21600" extrusionOk="0">
                  <a:moveTo>
                    <a:pt x="0" y="21600"/>
                  </a:moveTo>
                  <a:lnTo>
                    <a:pt x="21600" y="10911"/>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53" name="Google Shape;653;p26"/>
            <p:cNvSpPr/>
            <p:nvPr/>
          </p:nvSpPr>
          <p:spPr>
            <a:xfrm>
              <a:off x="256444" y="107303"/>
              <a:ext cx="55674" cy="61236"/>
            </a:xfrm>
            <a:custGeom>
              <a:avLst/>
              <a:gdLst/>
              <a:ahLst/>
              <a:cxnLst/>
              <a:rect l="l" t="t" r="r" b="b"/>
              <a:pathLst>
                <a:path w="21600" h="21600" extrusionOk="0">
                  <a:moveTo>
                    <a:pt x="0" y="21600"/>
                  </a:moveTo>
                  <a:lnTo>
                    <a:pt x="21600" y="11020"/>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54" name="Google Shape;654;p26"/>
            <p:cNvSpPr/>
            <p:nvPr/>
          </p:nvSpPr>
          <p:spPr>
            <a:xfrm>
              <a:off x="255193" y="204247"/>
              <a:ext cx="55674" cy="60696"/>
            </a:xfrm>
            <a:custGeom>
              <a:avLst/>
              <a:gdLst/>
              <a:ahLst/>
              <a:cxnLst/>
              <a:rect l="l" t="t" r="r" b="b"/>
              <a:pathLst>
                <a:path w="21600" h="21600" extrusionOk="0">
                  <a:moveTo>
                    <a:pt x="0" y="21600"/>
                  </a:moveTo>
                  <a:lnTo>
                    <a:pt x="21600" y="10911"/>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55" name="Google Shape;655;p26"/>
            <p:cNvSpPr/>
            <p:nvPr/>
          </p:nvSpPr>
          <p:spPr>
            <a:xfrm>
              <a:off x="254567" y="300565"/>
              <a:ext cx="55026" cy="61236"/>
            </a:xfrm>
            <a:custGeom>
              <a:avLst/>
              <a:gdLst/>
              <a:ahLst/>
              <a:cxnLst/>
              <a:rect l="l" t="t" r="r" b="b"/>
              <a:pathLst>
                <a:path w="21600" h="21600" extrusionOk="0">
                  <a:moveTo>
                    <a:pt x="0" y="21600"/>
                  </a:moveTo>
                  <a:lnTo>
                    <a:pt x="21600" y="11020"/>
                  </a:lnTo>
                  <a:lnTo>
                    <a:pt x="245"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56" name="Google Shape;656;p26"/>
            <p:cNvSpPr/>
            <p:nvPr/>
          </p:nvSpPr>
          <p:spPr>
            <a:xfrm>
              <a:off x="253317" y="397509"/>
              <a:ext cx="55674" cy="60696"/>
            </a:xfrm>
            <a:custGeom>
              <a:avLst/>
              <a:gdLst/>
              <a:ahLst/>
              <a:cxnLst/>
              <a:rect l="l" t="t" r="r" b="b"/>
              <a:pathLst>
                <a:path w="21600" h="21600" extrusionOk="0">
                  <a:moveTo>
                    <a:pt x="0" y="21600"/>
                  </a:moveTo>
                  <a:lnTo>
                    <a:pt x="21600" y="10911"/>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57" name="Google Shape;657;p26"/>
            <p:cNvSpPr/>
            <p:nvPr/>
          </p:nvSpPr>
          <p:spPr>
            <a:xfrm>
              <a:off x="252066" y="493828"/>
              <a:ext cx="55674" cy="61236"/>
            </a:xfrm>
            <a:custGeom>
              <a:avLst/>
              <a:gdLst/>
              <a:ahLst/>
              <a:cxnLst/>
              <a:rect l="l" t="t" r="r" b="b"/>
              <a:pathLst>
                <a:path w="21600" h="21600" extrusionOk="0">
                  <a:moveTo>
                    <a:pt x="0" y="21600"/>
                  </a:moveTo>
                  <a:lnTo>
                    <a:pt x="21600" y="11020"/>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58" name="Google Shape;658;p26"/>
            <p:cNvSpPr/>
            <p:nvPr/>
          </p:nvSpPr>
          <p:spPr>
            <a:xfrm>
              <a:off x="250815" y="590772"/>
              <a:ext cx="55674" cy="60696"/>
            </a:xfrm>
            <a:custGeom>
              <a:avLst/>
              <a:gdLst/>
              <a:ahLst/>
              <a:cxnLst/>
              <a:rect l="l" t="t" r="r" b="b"/>
              <a:pathLst>
                <a:path w="21600" h="21600" extrusionOk="0">
                  <a:moveTo>
                    <a:pt x="0" y="21600"/>
                  </a:moveTo>
                  <a:lnTo>
                    <a:pt x="21600" y="10911"/>
                  </a:lnTo>
                  <a:lnTo>
                    <a:pt x="485"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59" name="Google Shape;659;p26"/>
            <p:cNvSpPr/>
            <p:nvPr/>
          </p:nvSpPr>
          <p:spPr>
            <a:xfrm>
              <a:off x="250190" y="687091"/>
              <a:ext cx="55674" cy="60696"/>
            </a:xfrm>
            <a:custGeom>
              <a:avLst/>
              <a:gdLst/>
              <a:ahLst/>
              <a:cxnLst/>
              <a:rect l="l" t="t" r="r" b="b"/>
              <a:pathLst>
                <a:path w="21600" h="21600" extrusionOk="0">
                  <a:moveTo>
                    <a:pt x="0" y="21600"/>
                  </a:moveTo>
                  <a:lnTo>
                    <a:pt x="21600" y="11134"/>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60" name="Google Shape;660;p26"/>
            <p:cNvSpPr/>
            <p:nvPr/>
          </p:nvSpPr>
          <p:spPr>
            <a:xfrm>
              <a:off x="248939" y="784035"/>
              <a:ext cx="55674" cy="60696"/>
            </a:xfrm>
            <a:custGeom>
              <a:avLst/>
              <a:gdLst/>
              <a:ahLst/>
              <a:cxnLst/>
              <a:rect l="l" t="t" r="r" b="b"/>
              <a:pathLst>
                <a:path w="21600" h="21600" extrusionOk="0">
                  <a:moveTo>
                    <a:pt x="0" y="21600"/>
                  </a:moveTo>
                  <a:lnTo>
                    <a:pt x="21600" y="10911"/>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61" name="Google Shape;661;p26"/>
            <p:cNvSpPr/>
            <p:nvPr/>
          </p:nvSpPr>
          <p:spPr>
            <a:xfrm>
              <a:off x="247688" y="880352"/>
              <a:ext cx="55674" cy="60696"/>
            </a:xfrm>
            <a:custGeom>
              <a:avLst/>
              <a:gdLst/>
              <a:ahLst/>
              <a:cxnLst/>
              <a:rect l="l" t="t" r="r" b="b"/>
              <a:pathLst>
                <a:path w="21600" h="21600" extrusionOk="0">
                  <a:moveTo>
                    <a:pt x="0" y="21600"/>
                  </a:moveTo>
                  <a:lnTo>
                    <a:pt x="21600" y="11134"/>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62" name="Google Shape;662;p26"/>
            <p:cNvSpPr/>
            <p:nvPr/>
          </p:nvSpPr>
          <p:spPr>
            <a:xfrm>
              <a:off x="167007" y="106677"/>
              <a:ext cx="55026" cy="60696"/>
            </a:xfrm>
            <a:custGeom>
              <a:avLst/>
              <a:gdLst/>
              <a:ahLst/>
              <a:cxnLst/>
              <a:rect l="l" t="t" r="r" b="b"/>
              <a:pathLst>
                <a:path w="21600" h="21600" extrusionOk="0">
                  <a:moveTo>
                    <a:pt x="0" y="21600"/>
                  </a:moveTo>
                  <a:lnTo>
                    <a:pt x="21600" y="10911"/>
                  </a:lnTo>
                  <a:lnTo>
                    <a:pt x="245"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63" name="Google Shape;663;p26"/>
            <p:cNvSpPr/>
            <p:nvPr/>
          </p:nvSpPr>
          <p:spPr>
            <a:xfrm>
              <a:off x="165755" y="202995"/>
              <a:ext cx="55674" cy="61236"/>
            </a:xfrm>
            <a:custGeom>
              <a:avLst/>
              <a:gdLst/>
              <a:ahLst/>
              <a:cxnLst/>
              <a:rect l="l" t="t" r="r" b="b"/>
              <a:pathLst>
                <a:path w="21600" h="21600" extrusionOk="0">
                  <a:moveTo>
                    <a:pt x="0" y="21600"/>
                  </a:moveTo>
                  <a:lnTo>
                    <a:pt x="21600" y="11020"/>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64" name="Google Shape;664;p26"/>
            <p:cNvSpPr/>
            <p:nvPr/>
          </p:nvSpPr>
          <p:spPr>
            <a:xfrm>
              <a:off x="164505" y="299940"/>
              <a:ext cx="55674" cy="60696"/>
            </a:xfrm>
            <a:custGeom>
              <a:avLst/>
              <a:gdLst/>
              <a:ahLst/>
              <a:cxnLst/>
              <a:rect l="l" t="t" r="r" b="b"/>
              <a:pathLst>
                <a:path w="21600" h="21600" extrusionOk="0">
                  <a:moveTo>
                    <a:pt x="0" y="21600"/>
                  </a:moveTo>
                  <a:lnTo>
                    <a:pt x="21600" y="10911"/>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65" name="Google Shape;665;p26"/>
            <p:cNvSpPr/>
            <p:nvPr/>
          </p:nvSpPr>
          <p:spPr>
            <a:xfrm>
              <a:off x="163254" y="396258"/>
              <a:ext cx="55674" cy="61236"/>
            </a:xfrm>
            <a:custGeom>
              <a:avLst/>
              <a:gdLst/>
              <a:ahLst/>
              <a:cxnLst/>
              <a:rect l="l" t="t" r="r" b="b"/>
              <a:pathLst>
                <a:path w="21600" h="21600" extrusionOk="0">
                  <a:moveTo>
                    <a:pt x="0" y="21600"/>
                  </a:moveTo>
                  <a:lnTo>
                    <a:pt x="21600" y="11020"/>
                  </a:lnTo>
                  <a:lnTo>
                    <a:pt x="485"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66" name="Google Shape;666;p26"/>
            <p:cNvSpPr/>
            <p:nvPr/>
          </p:nvSpPr>
          <p:spPr>
            <a:xfrm>
              <a:off x="162628" y="493203"/>
              <a:ext cx="55674" cy="60696"/>
            </a:xfrm>
            <a:custGeom>
              <a:avLst/>
              <a:gdLst/>
              <a:ahLst/>
              <a:cxnLst/>
              <a:rect l="l" t="t" r="r" b="b"/>
              <a:pathLst>
                <a:path w="21600" h="21600" extrusionOk="0">
                  <a:moveTo>
                    <a:pt x="0" y="21600"/>
                  </a:moveTo>
                  <a:lnTo>
                    <a:pt x="21600" y="10911"/>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67" name="Google Shape;667;p26"/>
            <p:cNvSpPr/>
            <p:nvPr/>
          </p:nvSpPr>
          <p:spPr>
            <a:xfrm>
              <a:off x="161378" y="589520"/>
              <a:ext cx="55674" cy="60696"/>
            </a:xfrm>
            <a:custGeom>
              <a:avLst/>
              <a:gdLst/>
              <a:ahLst/>
              <a:cxnLst/>
              <a:rect l="l" t="t" r="r" b="b"/>
              <a:pathLst>
                <a:path w="21600" h="21600" extrusionOk="0">
                  <a:moveTo>
                    <a:pt x="0" y="21600"/>
                  </a:moveTo>
                  <a:lnTo>
                    <a:pt x="21600" y="11134"/>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68" name="Google Shape;668;p26"/>
            <p:cNvSpPr/>
            <p:nvPr/>
          </p:nvSpPr>
          <p:spPr>
            <a:xfrm>
              <a:off x="160127" y="685839"/>
              <a:ext cx="55674" cy="61236"/>
            </a:xfrm>
            <a:custGeom>
              <a:avLst/>
              <a:gdLst/>
              <a:ahLst/>
              <a:cxnLst/>
              <a:rect l="l" t="t" r="r" b="b"/>
              <a:pathLst>
                <a:path w="21600" h="21600" extrusionOk="0">
                  <a:moveTo>
                    <a:pt x="0" y="21600"/>
                  </a:moveTo>
                  <a:lnTo>
                    <a:pt x="21600" y="11020"/>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69" name="Google Shape;669;p26"/>
            <p:cNvSpPr/>
            <p:nvPr/>
          </p:nvSpPr>
          <p:spPr>
            <a:xfrm>
              <a:off x="159500" y="782783"/>
              <a:ext cx="55026" cy="60696"/>
            </a:xfrm>
            <a:custGeom>
              <a:avLst/>
              <a:gdLst/>
              <a:ahLst/>
              <a:cxnLst/>
              <a:rect l="l" t="t" r="r" b="b"/>
              <a:pathLst>
                <a:path w="21600" h="21600" extrusionOk="0">
                  <a:moveTo>
                    <a:pt x="0" y="21600"/>
                  </a:moveTo>
                  <a:lnTo>
                    <a:pt x="21600" y="11134"/>
                  </a:lnTo>
                  <a:lnTo>
                    <a:pt x="245"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70" name="Google Shape;670;p26"/>
            <p:cNvSpPr/>
            <p:nvPr/>
          </p:nvSpPr>
          <p:spPr>
            <a:xfrm>
              <a:off x="158251" y="879102"/>
              <a:ext cx="55674" cy="61236"/>
            </a:xfrm>
            <a:custGeom>
              <a:avLst/>
              <a:gdLst/>
              <a:ahLst/>
              <a:cxnLst/>
              <a:rect l="l" t="t" r="r" b="b"/>
              <a:pathLst>
                <a:path w="21600" h="21600" extrusionOk="0">
                  <a:moveTo>
                    <a:pt x="0" y="21600"/>
                  </a:moveTo>
                  <a:lnTo>
                    <a:pt x="21600" y="11020"/>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71" name="Google Shape;671;p26"/>
            <p:cNvSpPr/>
            <p:nvPr/>
          </p:nvSpPr>
          <p:spPr>
            <a:xfrm>
              <a:off x="76943" y="105426"/>
              <a:ext cx="55674" cy="61236"/>
            </a:xfrm>
            <a:custGeom>
              <a:avLst/>
              <a:gdLst/>
              <a:ahLst/>
              <a:cxnLst/>
              <a:rect l="l" t="t" r="r" b="b"/>
              <a:pathLst>
                <a:path w="21600" h="21600" extrusionOk="0">
                  <a:moveTo>
                    <a:pt x="0" y="21600"/>
                  </a:moveTo>
                  <a:lnTo>
                    <a:pt x="21600" y="11020"/>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72" name="Google Shape;672;p26"/>
            <p:cNvSpPr/>
            <p:nvPr/>
          </p:nvSpPr>
          <p:spPr>
            <a:xfrm>
              <a:off x="75693" y="202370"/>
              <a:ext cx="55674" cy="60696"/>
            </a:xfrm>
            <a:custGeom>
              <a:avLst/>
              <a:gdLst/>
              <a:ahLst/>
              <a:cxnLst/>
              <a:rect l="l" t="t" r="r" b="b"/>
              <a:pathLst>
                <a:path w="21600" h="21600" extrusionOk="0">
                  <a:moveTo>
                    <a:pt x="0" y="21600"/>
                  </a:moveTo>
                  <a:lnTo>
                    <a:pt x="21600" y="10911"/>
                  </a:lnTo>
                  <a:lnTo>
                    <a:pt x="485"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73" name="Google Shape;673;p26"/>
            <p:cNvSpPr/>
            <p:nvPr/>
          </p:nvSpPr>
          <p:spPr>
            <a:xfrm>
              <a:off x="75066" y="298689"/>
              <a:ext cx="55674" cy="60696"/>
            </a:xfrm>
            <a:custGeom>
              <a:avLst/>
              <a:gdLst/>
              <a:ahLst/>
              <a:cxnLst/>
              <a:rect l="l" t="t" r="r" b="b"/>
              <a:pathLst>
                <a:path w="21600" h="21600" extrusionOk="0">
                  <a:moveTo>
                    <a:pt x="0" y="21600"/>
                  </a:moveTo>
                  <a:lnTo>
                    <a:pt x="21600" y="11134"/>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74" name="Google Shape;674;p26"/>
            <p:cNvSpPr/>
            <p:nvPr/>
          </p:nvSpPr>
          <p:spPr>
            <a:xfrm>
              <a:off x="73815" y="395633"/>
              <a:ext cx="55674" cy="60696"/>
            </a:xfrm>
            <a:custGeom>
              <a:avLst/>
              <a:gdLst/>
              <a:ahLst/>
              <a:cxnLst/>
              <a:rect l="l" t="t" r="r" b="b"/>
              <a:pathLst>
                <a:path w="21600" h="21600" extrusionOk="0">
                  <a:moveTo>
                    <a:pt x="0" y="21600"/>
                  </a:moveTo>
                  <a:lnTo>
                    <a:pt x="21600" y="10911"/>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75" name="Google Shape;675;p26"/>
            <p:cNvSpPr/>
            <p:nvPr/>
          </p:nvSpPr>
          <p:spPr>
            <a:xfrm>
              <a:off x="72566" y="491951"/>
              <a:ext cx="55674" cy="60696"/>
            </a:xfrm>
            <a:custGeom>
              <a:avLst/>
              <a:gdLst/>
              <a:ahLst/>
              <a:cxnLst/>
              <a:rect l="l" t="t" r="r" b="b"/>
              <a:pathLst>
                <a:path w="21600" h="21600" extrusionOk="0">
                  <a:moveTo>
                    <a:pt x="0" y="21600"/>
                  </a:moveTo>
                  <a:lnTo>
                    <a:pt x="21600" y="11134"/>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76" name="Google Shape;676;p26"/>
            <p:cNvSpPr/>
            <p:nvPr/>
          </p:nvSpPr>
          <p:spPr>
            <a:xfrm>
              <a:off x="71939" y="588270"/>
              <a:ext cx="55026" cy="61236"/>
            </a:xfrm>
            <a:custGeom>
              <a:avLst/>
              <a:gdLst/>
              <a:ahLst/>
              <a:cxnLst/>
              <a:rect l="l" t="t" r="r" b="b"/>
              <a:pathLst>
                <a:path w="21600" h="21600" extrusionOk="0">
                  <a:moveTo>
                    <a:pt x="0" y="21600"/>
                  </a:moveTo>
                  <a:lnTo>
                    <a:pt x="21600" y="11020"/>
                  </a:lnTo>
                  <a:lnTo>
                    <a:pt x="245"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77" name="Google Shape;677;p26"/>
            <p:cNvSpPr/>
            <p:nvPr/>
          </p:nvSpPr>
          <p:spPr>
            <a:xfrm>
              <a:off x="70688" y="685214"/>
              <a:ext cx="55674" cy="60696"/>
            </a:xfrm>
            <a:custGeom>
              <a:avLst/>
              <a:gdLst/>
              <a:ahLst/>
              <a:cxnLst/>
              <a:rect l="l" t="t" r="r" b="b"/>
              <a:pathLst>
                <a:path w="21600" h="21600" extrusionOk="0">
                  <a:moveTo>
                    <a:pt x="0" y="21600"/>
                  </a:moveTo>
                  <a:lnTo>
                    <a:pt x="21600" y="11134"/>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78" name="Google Shape;678;p26"/>
            <p:cNvSpPr/>
            <p:nvPr/>
          </p:nvSpPr>
          <p:spPr>
            <a:xfrm>
              <a:off x="69438" y="781533"/>
              <a:ext cx="55674" cy="61236"/>
            </a:xfrm>
            <a:custGeom>
              <a:avLst/>
              <a:gdLst/>
              <a:ahLst/>
              <a:cxnLst/>
              <a:rect l="l" t="t" r="r" b="b"/>
              <a:pathLst>
                <a:path w="21600" h="21600" extrusionOk="0">
                  <a:moveTo>
                    <a:pt x="0" y="21600"/>
                  </a:moveTo>
                  <a:lnTo>
                    <a:pt x="21600" y="11020"/>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79" name="Google Shape;679;p26"/>
            <p:cNvSpPr/>
            <p:nvPr/>
          </p:nvSpPr>
          <p:spPr>
            <a:xfrm>
              <a:off x="68188" y="878476"/>
              <a:ext cx="55674" cy="60696"/>
            </a:xfrm>
            <a:custGeom>
              <a:avLst/>
              <a:gdLst/>
              <a:ahLst/>
              <a:cxnLst/>
              <a:rect l="l" t="t" r="r" b="b"/>
              <a:pathLst>
                <a:path w="21600" h="21600" extrusionOk="0">
                  <a:moveTo>
                    <a:pt x="0" y="21600"/>
                  </a:moveTo>
                  <a:lnTo>
                    <a:pt x="21600" y="10911"/>
                  </a:lnTo>
                  <a:lnTo>
                    <a:pt x="485"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80" name="Google Shape;680;p26"/>
            <p:cNvSpPr/>
            <p:nvPr/>
          </p:nvSpPr>
          <p:spPr>
            <a:xfrm>
              <a:off x="-12493" y="104800"/>
              <a:ext cx="55674" cy="60696"/>
            </a:xfrm>
            <a:custGeom>
              <a:avLst/>
              <a:gdLst/>
              <a:ahLst/>
              <a:cxnLst/>
              <a:rect l="l" t="t" r="r" b="b"/>
              <a:pathLst>
                <a:path w="21600" h="21600" extrusionOk="0">
                  <a:moveTo>
                    <a:pt x="0" y="21600"/>
                  </a:moveTo>
                  <a:lnTo>
                    <a:pt x="21600" y="10911"/>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81" name="Google Shape;681;p26"/>
            <p:cNvSpPr/>
            <p:nvPr/>
          </p:nvSpPr>
          <p:spPr>
            <a:xfrm>
              <a:off x="-13744" y="201120"/>
              <a:ext cx="55674" cy="60696"/>
            </a:xfrm>
            <a:custGeom>
              <a:avLst/>
              <a:gdLst/>
              <a:ahLst/>
              <a:cxnLst/>
              <a:rect l="l" t="t" r="r" b="b"/>
              <a:pathLst>
                <a:path w="21600" h="21600" extrusionOk="0">
                  <a:moveTo>
                    <a:pt x="0" y="21600"/>
                  </a:moveTo>
                  <a:lnTo>
                    <a:pt x="21600" y="11134"/>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82" name="Google Shape;682;p26"/>
            <p:cNvSpPr/>
            <p:nvPr/>
          </p:nvSpPr>
          <p:spPr>
            <a:xfrm>
              <a:off x="-14996" y="297438"/>
              <a:ext cx="55674" cy="61236"/>
            </a:xfrm>
            <a:custGeom>
              <a:avLst/>
              <a:gdLst/>
              <a:ahLst/>
              <a:cxnLst/>
              <a:rect l="l" t="t" r="r" b="b"/>
              <a:pathLst>
                <a:path w="21600" h="21600" extrusionOk="0">
                  <a:moveTo>
                    <a:pt x="0" y="21600"/>
                  </a:moveTo>
                  <a:lnTo>
                    <a:pt x="21600" y="11020"/>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83" name="Google Shape;683;p26"/>
            <p:cNvSpPr/>
            <p:nvPr/>
          </p:nvSpPr>
          <p:spPr>
            <a:xfrm>
              <a:off x="-15620" y="394382"/>
              <a:ext cx="55026" cy="60696"/>
            </a:xfrm>
            <a:custGeom>
              <a:avLst/>
              <a:gdLst/>
              <a:ahLst/>
              <a:cxnLst/>
              <a:rect l="l" t="t" r="r" b="b"/>
              <a:pathLst>
                <a:path w="21600" h="21600" extrusionOk="0">
                  <a:moveTo>
                    <a:pt x="0" y="21600"/>
                  </a:moveTo>
                  <a:lnTo>
                    <a:pt x="21600" y="11134"/>
                  </a:lnTo>
                  <a:lnTo>
                    <a:pt x="245"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84" name="Google Shape;684;p26"/>
            <p:cNvSpPr/>
            <p:nvPr/>
          </p:nvSpPr>
          <p:spPr>
            <a:xfrm>
              <a:off x="-16872" y="490701"/>
              <a:ext cx="55674" cy="61236"/>
            </a:xfrm>
            <a:custGeom>
              <a:avLst/>
              <a:gdLst/>
              <a:ahLst/>
              <a:cxnLst/>
              <a:rect l="l" t="t" r="r" b="b"/>
              <a:pathLst>
                <a:path w="21600" h="21600" extrusionOk="0">
                  <a:moveTo>
                    <a:pt x="0" y="21600"/>
                  </a:moveTo>
                  <a:lnTo>
                    <a:pt x="21600" y="11020"/>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85" name="Google Shape;685;p26"/>
            <p:cNvSpPr/>
            <p:nvPr/>
          </p:nvSpPr>
          <p:spPr>
            <a:xfrm>
              <a:off x="-18123" y="587645"/>
              <a:ext cx="55674" cy="60696"/>
            </a:xfrm>
            <a:custGeom>
              <a:avLst/>
              <a:gdLst/>
              <a:ahLst/>
              <a:cxnLst/>
              <a:rect l="l" t="t" r="r" b="b"/>
              <a:pathLst>
                <a:path w="21600" h="21600" extrusionOk="0">
                  <a:moveTo>
                    <a:pt x="0" y="21600"/>
                  </a:moveTo>
                  <a:lnTo>
                    <a:pt x="21600" y="11134"/>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86" name="Google Shape;686;p26"/>
            <p:cNvSpPr/>
            <p:nvPr/>
          </p:nvSpPr>
          <p:spPr>
            <a:xfrm>
              <a:off x="-19373" y="683963"/>
              <a:ext cx="55674" cy="61236"/>
            </a:xfrm>
            <a:custGeom>
              <a:avLst/>
              <a:gdLst/>
              <a:ahLst/>
              <a:cxnLst/>
              <a:rect l="l" t="t" r="r" b="b"/>
              <a:pathLst>
                <a:path w="21600" h="21600" extrusionOk="0">
                  <a:moveTo>
                    <a:pt x="0" y="21600"/>
                  </a:moveTo>
                  <a:lnTo>
                    <a:pt x="21600" y="11020"/>
                  </a:lnTo>
                  <a:lnTo>
                    <a:pt x="485"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87" name="Google Shape;687;p26"/>
            <p:cNvSpPr/>
            <p:nvPr/>
          </p:nvSpPr>
          <p:spPr>
            <a:xfrm>
              <a:off x="-19999" y="780908"/>
              <a:ext cx="55674" cy="60696"/>
            </a:xfrm>
            <a:custGeom>
              <a:avLst/>
              <a:gdLst/>
              <a:ahLst/>
              <a:cxnLst/>
              <a:rect l="l" t="t" r="r" b="b"/>
              <a:pathLst>
                <a:path w="21600" h="21600" extrusionOk="0">
                  <a:moveTo>
                    <a:pt x="0" y="21600"/>
                  </a:moveTo>
                  <a:lnTo>
                    <a:pt x="21600" y="10911"/>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88" name="Google Shape;688;p26"/>
            <p:cNvSpPr/>
            <p:nvPr/>
          </p:nvSpPr>
          <p:spPr>
            <a:xfrm>
              <a:off x="-21250" y="877225"/>
              <a:ext cx="55674" cy="61236"/>
            </a:xfrm>
            <a:custGeom>
              <a:avLst/>
              <a:gdLst/>
              <a:ahLst/>
              <a:cxnLst/>
              <a:rect l="l" t="t" r="r" b="b"/>
              <a:pathLst>
                <a:path w="21600" h="21600" extrusionOk="0">
                  <a:moveTo>
                    <a:pt x="0" y="21600"/>
                  </a:moveTo>
                  <a:lnTo>
                    <a:pt x="21600" y="11020"/>
                  </a:lnTo>
                  <a:lnTo>
                    <a:pt x="243" y="0"/>
                  </a:lnTo>
                  <a:close/>
                </a:path>
              </a:pathLst>
            </a:custGeom>
            <a:solidFill>
              <a:schemeClr val="accen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grpSp>
      <p:sp>
        <p:nvSpPr>
          <p:cNvPr id="689" name="Google Shape;689;p26"/>
          <p:cNvSpPr txBox="1">
            <a:spLocks noGrp="1"/>
          </p:cNvSpPr>
          <p:nvPr>
            <p:ph type="title"/>
          </p:nvPr>
        </p:nvSpPr>
        <p:spPr>
          <a:xfrm>
            <a:off x="768600" y="785000"/>
            <a:ext cx="3511200" cy="6825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2800"/>
              <a:buNone/>
              <a:defRPr>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
        <p:nvSpPr>
          <p:cNvPr id="690" name="Google Shape;690;p26"/>
          <p:cNvSpPr txBox="1"/>
          <p:nvPr/>
        </p:nvSpPr>
        <p:spPr>
          <a:xfrm>
            <a:off x="304376" y="4810513"/>
            <a:ext cx="1868400" cy="1848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FFFFFF"/>
              </a:buClr>
              <a:buFont typeface="Arial"/>
              <a:buNone/>
            </a:pPr>
            <a:r>
              <a:rPr lang="en" sz="1600" i="0" u="none" strike="noStrike" cap="none">
                <a:solidFill>
                  <a:schemeClr val="dk1"/>
                </a:solidFill>
                <a:latin typeface="Bebas Neue"/>
                <a:ea typeface="Bebas Neue"/>
                <a:cs typeface="Bebas Neue"/>
                <a:sym typeface="Bebas Neue"/>
              </a:rPr>
              <a:t>@</a:t>
            </a:r>
            <a:r>
              <a:rPr lang="en" sz="1600">
                <a:solidFill>
                  <a:schemeClr val="dk1"/>
                </a:solidFill>
                <a:latin typeface="Bebas Neue"/>
                <a:ea typeface="Bebas Neue"/>
                <a:cs typeface="Bebas Neue"/>
                <a:sym typeface="Bebas Neue"/>
              </a:rPr>
              <a:t>educatein</a:t>
            </a:r>
            <a:endParaRPr sz="1600">
              <a:solidFill>
                <a:schemeClr val="dk1"/>
              </a:solidFill>
              <a:latin typeface="Bebas Neue"/>
              <a:ea typeface="Bebas Neue"/>
              <a:cs typeface="Bebas Neue"/>
              <a:sym typeface="Bebas Neue"/>
            </a:endParaRPr>
          </a:p>
        </p:txBody>
      </p:sp>
      <p:pic>
        <p:nvPicPr>
          <p:cNvPr id="691" name="Google Shape;691;p26"/>
          <p:cNvPicPr preferRelativeResize="0"/>
          <p:nvPr/>
        </p:nvPicPr>
        <p:blipFill>
          <a:blip r:embed="rId2">
            <a:alphaModFix/>
          </a:blip>
          <a:stretch>
            <a:fillRect/>
          </a:stretch>
        </p:blipFill>
        <p:spPr>
          <a:xfrm>
            <a:off x="58174" y="4850163"/>
            <a:ext cx="294053" cy="2567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692"/>
        <p:cNvGrpSpPr/>
        <p:nvPr/>
      </p:nvGrpSpPr>
      <p:grpSpPr>
        <a:xfrm>
          <a:off x="0" y="0"/>
          <a:ext cx="0" cy="0"/>
          <a:chOff x="0" y="0"/>
          <a:chExt cx="0" cy="0"/>
        </a:xfrm>
      </p:grpSpPr>
      <p:sp>
        <p:nvSpPr>
          <p:cNvPr id="693" name="Google Shape;693;p27"/>
          <p:cNvSpPr/>
          <p:nvPr/>
        </p:nvSpPr>
        <p:spPr>
          <a:xfrm>
            <a:off x="-975" y="4688627"/>
            <a:ext cx="8138178" cy="454842"/>
          </a:xfrm>
          <a:custGeom>
            <a:avLst/>
            <a:gdLst/>
            <a:ahLst/>
            <a:cxnLst/>
            <a:rect l="l" t="t" r="r" b="b"/>
            <a:pathLst>
              <a:path w="21600" h="21600" extrusionOk="0">
                <a:moveTo>
                  <a:pt x="0" y="0"/>
                </a:moveTo>
                <a:lnTo>
                  <a:pt x="0" y="21600"/>
                </a:lnTo>
                <a:lnTo>
                  <a:pt x="21600" y="19837"/>
                </a:lnTo>
                <a:close/>
              </a:path>
            </a:pathLst>
          </a:custGeom>
          <a:solidFill>
            <a:schemeClr val="l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94" name="Google Shape;694;p27"/>
          <p:cNvSpPr/>
          <p:nvPr/>
        </p:nvSpPr>
        <p:spPr>
          <a:xfrm>
            <a:off x="1000" y="4774400"/>
            <a:ext cx="9143982" cy="368604"/>
          </a:xfrm>
          <a:custGeom>
            <a:avLst/>
            <a:gdLst/>
            <a:ahLst/>
            <a:cxnLst/>
            <a:rect l="l" t="t" r="r" b="b"/>
            <a:pathLst>
              <a:path w="21600" h="21600" extrusionOk="0">
                <a:moveTo>
                  <a:pt x="0" y="0"/>
                </a:moveTo>
                <a:lnTo>
                  <a:pt x="0" y="21600"/>
                </a:lnTo>
                <a:lnTo>
                  <a:pt x="21600" y="21600"/>
                </a:lnTo>
                <a:close/>
              </a:path>
            </a:pathLst>
          </a:custGeom>
          <a:gradFill>
            <a:gsLst>
              <a:gs pos="0">
                <a:schemeClr val="accent2"/>
              </a:gs>
              <a:gs pos="100000">
                <a:schemeClr val="accent1"/>
              </a:gs>
            </a:gsLst>
            <a:lin ang="0" scaled="0"/>
          </a:gra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95" name="Google Shape;695;p27"/>
          <p:cNvSpPr/>
          <p:nvPr/>
        </p:nvSpPr>
        <p:spPr>
          <a:xfrm>
            <a:off x="0" y="511492"/>
            <a:ext cx="6746544" cy="682452"/>
          </a:xfrm>
          <a:custGeom>
            <a:avLst/>
            <a:gdLst/>
            <a:ahLst/>
            <a:cxnLst/>
            <a:rect l="l" t="t" r="r" b="b"/>
            <a:pathLst>
              <a:path w="21600" h="21600" extrusionOk="0">
                <a:moveTo>
                  <a:pt x="0" y="0"/>
                </a:moveTo>
                <a:lnTo>
                  <a:pt x="0" y="21600"/>
                </a:lnTo>
                <a:lnTo>
                  <a:pt x="18102" y="21600"/>
                </a:lnTo>
                <a:lnTo>
                  <a:pt x="21600" y="0"/>
                </a:lnTo>
                <a:close/>
              </a:path>
            </a:pathLst>
          </a:custGeom>
          <a:solidFill>
            <a:schemeClr val="dk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96" name="Google Shape;696;p27"/>
          <p:cNvSpPr/>
          <p:nvPr/>
        </p:nvSpPr>
        <p:spPr>
          <a:xfrm>
            <a:off x="8547257" y="-2"/>
            <a:ext cx="561492" cy="355266"/>
          </a:xfrm>
          <a:custGeom>
            <a:avLst/>
            <a:gdLst/>
            <a:ahLst/>
            <a:cxnLst/>
            <a:rect l="l" t="t" r="r" b="b"/>
            <a:pathLst>
              <a:path w="21600" h="21600" extrusionOk="0">
                <a:moveTo>
                  <a:pt x="0" y="21600"/>
                </a:moveTo>
                <a:lnTo>
                  <a:pt x="21600" y="0"/>
                </a:lnTo>
                <a:lnTo>
                  <a:pt x="19182" y="0"/>
                </a:lnTo>
                <a:close/>
              </a:path>
            </a:pathLst>
          </a:custGeom>
          <a:gradFill>
            <a:gsLst>
              <a:gs pos="0">
                <a:schemeClr val="accent1"/>
              </a:gs>
              <a:gs pos="100000">
                <a:schemeClr val="accent2"/>
              </a:gs>
            </a:gsLst>
            <a:lin ang="19499931" scaled="0"/>
          </a:gra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97" name="Google Shape;697;p27"/>
          <p:cNvSpPr/>
          <p:nvPr/>
        </p:nvSpPr>
        <p:spPr>
          <a:xfrm>
            <a:off x="7209472" y="-2"/>
            <a:ext cx="1714014" cy="1120608"/>
          </a:xfrm>
          <a:custGeom>
            <a:avLst/>
            <a:gdLst/>
            <a:ahLst/>
            <a:cxnLst/>
            <a:rect l="l" t="t" r="r" b="b"/>
            <a:pathLst>
              <a:path w="21600" h="21600" extrusionOk="0">
                <a:moveTo>
                  <a:pt x="0" y="21600"/>
                </a:moveTo>
                <a:lnTo>
                  <a:pt x="21600" y="0"/>
                </a:lnTo>
                <a:lnTo>
                  <a:pt x="20448" y="0"/>
                </a:lnTo>
                <a:close/>
              </a:path>
            </a:pathLst>
          </a:custGeom>
          <a:solidFill>
            <a:schemeClr val="dk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98" name="Google Shape;698;p27"/>
          <p:cNvSpPr/>
          <p:nvPr/>
        </p:nvSpPr>
        <p:spPr>
          <a:xfrm>
            <a:off x="7199947" y="-1"/>
            <a:ext cx="782460" cy="454842"/>
          </a:xfrm>
          <a:custGeom>
            <a:avLst/>
            <a:gdLst/>
            <a:ahLst/>
            <a:cxnLst/>
            <a:rect l="l" t="t" r="r" b="b"/>
            <a:pathLst>
              <a:path w="21600" h="21600" extrusionOk="0">
                <a:moveTo>
                  <a:pt x="16262" y="0"/>
                </a:moveTo>
                <a:lnTo>
                  <a:pt x="0" y="21600"/>
                </a:lnTo>
                <a:lnTo>
                  <a:pt x="21600" y="0"/>
                </a:lnTo>
                <a:close/>
              </a:path>
            </a:pathLst>
          </a:custGeom>
          <a:gradFill>
            <a:gsLst>
              <a:gs pos="0">
                <a:schemeClr val="accent1"/>
              </a:gs>
              <a:gs pos="100000">
                <a:schemeClr val="accent2"/>
              </a:gs>
            </a:gsLst>
            <a:lin ang="19499931" scaled="0"/>
          </a:gra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699" name="Google Shape;699;p27"/>
          <p:cNvSpPr/>
          <p:nvPr/>
        </p:nvSpPr>
        <p:spPr>
          <a:xfrm>
            <a:off x="8238172" y="65244"/>
            <a:ext cx="905850" cy="637686"/>
          </a:xfrm>
          <a:custGeom>
            <a:avLst/>
            <a:gdLst/>
            <a:ahLst/>
            <a:cxnLst/>
            <a:rect l="l" t="t" r="r" b="b"/>
            <a:pathLst>
              <a:path w="21600" h="21600" extrusionOk="0">
                <a:moveTo>
                  <a:pt x="21600" y="1920"/>
                </a:moveTo>
                <a:lnTo>
                  <a:pt x="21600" y="0"/>
                </a:lnTo>
                <a:lnTo>
                  <a:pt x="0" y="21600"/>
                </a:lnTo>
                <a:close/>
              </a:path>
            </a:pathLst>
          </a:custGeom>
          <a:gradFill>
            <a:gsLst>
              <a:gs pos="0">
                <a:schemeClr val="accent1"/>
              </a:gs>
              <a:gs pos="100000">
                <a:schemeClr val="accent2"/>
              </a:gs>
            </a:gsLst>
            <a:lin ang="19499931" scaled="0"/>
          </a:gra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00" name="Google Shape;700;p27"/>
          <p:cNvSpPr/>
          <p:nvPr/>
        </p:nvSpPr>
        <p:spPr>
          <a:xfrm>
            <a:off x="7732870" y="-1"/>
            <a:ext cx="1080594" cy="681048"/>
          </a:xfrm>
          <a:custGeom>
            <a:avLst/>
            <a:gdLst/>
            <a:ahLst/>
            <a:cxnLst/>
            <a:rect l="l" t="t" r="r" b="b"/>
            <a:pathLst>
              <a:path w="21600" h="21600" extrusionOk="0">
                <a:moveTo>
                  <a:pt x="21600" y="0"/>
                </a:moveTo>
                <a:lnTo>
                  <a:pt x="19030" y="0"/>
                </a:lnTo>
                <a:lnTo>
                  <a:pt x="0" y="21600"/>
                </a:lnTo>
                <a:close/>
              </a:path>
            </a:pathLst>
          </a:custGeom>
          <a:solidFill>
            <a:schemeClr val="dk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01" name="Google Shape;701;p27"/>
          <p:cNvSpPr/>
          <p:nvPr/>
        </p:nvSpPr>
        <p:spPr>
          <a:xfrm>
            <a:off x="8116251" y="234313"/>
            <a:ext cx="1027728" cy="731538"/>
          </a:xfrm>
          <a:custGeom>
            <a:avLst/>
            <a:gdLst/>
            <a:ahLst/>
            <a:cxnLst/>
            <a:rect l="l" t="t" r="r" b="b"/>
            <a:pathLst>
              <a:path w="21600" h="21600" extrusionOk="0">
                <a:moveTo>
                  <a:pt x="0" y="21600"/>
                </a:moveTo>
                <a:lnTo>
                  <a:pt x="21600" y="2377"/>
                </a:lnTo>
                <a:lnTo>
                  <a:pt x="21600" y="0"/>
                </a:lnTo>
                <a:close/>
              </a:path>
            </a:pathLst>
          </a:custGeom>
          <a:solidFill>
            <a:schemeClr val="dk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02" name="Google Shape;702;p27"/>
          <p:cNvSpPr/>
          <p:nvPr/>
        </p:nvSpPr>
        <p:spPr>
          <a:xfrm>
            <a:off x="8783001" y="741520"/>
            <a:ext cx="360990" cy="251478"/>
          </a:xfrm>
          <a:custGeom>
            <a:avLst/>
            <a:gdLst/>
            <a:ahLst/>
            <a:cxnLst/>
            <a:rect l="l" t="t" r="r" b="b"/>
            <a:pathLst>
              <a:path w="21600" h="21600" extrusionOk="0">
                <a:moveTo>
                  <a:pt x="21600" y="1514"/>
                </a:moveTo>
                <a:lnTo>
                  <a:pt x="21600" y="0"/>
                </a:lnTo>
                <a:lnTo>
                  <a:pt x="0" y="21600"/>
                </a:lnTo>
                <a:close/>
              </a:path>
            </a:pathLst>
          </a:custGeom>
          <a:solidFill>
            <a:schemeClr val="dk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03" name="Google Shape;703;p27"/>
          <p:cNvSpPr/>
          <p:nvPr/>
        </p:nvSpPr>
        <p:spPr>
          <a:xfrm>
            <a:off x="7926228" y="-1"/>
            <a:ext cx="173826" cy="112860"/>
          </a:xfrm>
          <a:custGeom>
            <a:avLst/>
            <a:gdLst/>
            <a:ahLst/>
            <a:cxnLst/>
            <a:rect l="l" t="t" r="r" b="b"/>
            <a:pathLst>
              <a:path w="21600" h="21600" extrusionOk="0">
                <a:moveTo>
                  <a:pt x="0" y="21600"/>
                </a:moveTo>
                <a:lnTo>
                  <a:pt x="21600" y="0"/>
                </a:lnTo>
                <a:lnTo>
                  <a:pt x="20061" y="0"/>
                </a:lnTo>
                <a:close/>
              </a:path>
            </a:pathLst>
          </a:custGeom>
          <a:solidFill>
            <a:schemeClr val="dk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04" name="Google Shape;704;p27"/>
          <p:cNvSpPr/>
          <p:nvPr/>
        </p:nvSpPr>
        <p:spPr>
          <a:xfrm>
            <a:off x="7222331" y="-2"/>
            <a:ext cx="1309662" cy="849150"/>
          </a:xfrm>
          <a:custGeom>
            <a:avLst/>
            <a:gdLst/>
            <a:ahLst/>
            <a:cxnLst/>
            <a:rect l="l" t="t" r="r" b="b"/>
            <a:pathLst>
              <a:path w="21600" h="21600" extrusionOk="0">
                <a:moveTo>
                  <a:pt x="0" y="21600"/>
                </a:moveTo>
                <a:lnTo>
                  <a:pt x="21600" y="0"/>
                </a:lnTo>
                <a:lnTo>
                  <a:pt x="20092" y="0"/>
                </a:lnTo>
                <a:close/>
              </a:path>
            </a:pathLst>
          </a:custGeom>
          <a:gradFill>
            <a:gsLst>
              <a:gs pos="0">
                <a:schemeClr val="accent1"/>
              </a:gs>
              <a:gs pos="100000">
                <a:schemeClr val="accent2"/>
              </a:gs>
            </a:gsLst>
            <a:lin ang="19499931" scaled="0"/>
          </a:gra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05" name="Google Shape;705;p27"/>
          <p:cNvSpPr/>
          <p:nvPr/>
        </p:nvSpPr>
        <p:spPr>
          <a:xfrm>
            <a:off x="7729537" y="-2"/>
            <a:ext cx="507222" cy="328158"/>
          </a:xfrm>
          <a:custGeom>
            <a:avLst/>
            <a:gdLst/>
            <a:ahLst/>
            <a:cxnLst/>
            <a:rect l="l" t="t" r="r" b="b"/>
            <a:pathLst>
              <a:path w="21600" h="21600" extrusionOk="0">
                <a:moveTo>
                  <a:pt x="0" y="21600"/>
                </a:moveTo>
                <a:lnTo>
                  <a:pt x="21600" y="0"/>
                </a:lnTo>
                <a:lnTo>
                  <a:pt x="20586" y="0"/>
                </a:lnTo>
                <a:close/>
              </a:path>
            </a:pathLst>
          </a:custGeom>
          <a:solidFill>
            <a:schemeClr val="dk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06" name="Google Shape;706;p27"/>
          <p:cNvSpPr/>
          <p:nvPr/>
        </p:nvSpPr>
        <p:spPr>
          <a:xfrm>
            <a:off x="9150181" y="4228344"/>
            <a:ext cx="40554" cy="38502"/>
          </a:xfrm>
          <a:custGeom>
            <a:avLst/>
            <a:gdLst/>
            <a:ahLst/>
            <a:cxnLst/>
            <a:rect l="l" t="t" r="r" b="b"/>
            <a:pathLst>
              <a:path w="21600" h="21600" extrusionOk="0">
                <a:moveTo>
                  <a:pt x="15858" y="0"/>
                </a:moveTo>
                <a:lnTo>
                  <a:pt x="0" y="16416"/>
                </a:lnTo>
                <a:lnTo>
                  <a:pt x="21600" y="21600"/>
                </a:lnTo>
                <a:close/>
              </a:path>
            </a:pathLst>
          </a:custGeom>
          <a:solidFill>
            <a:srgbClr val="72727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07" name="Google Shape;707;p27"/>
          <p:cNvSpPr txBox="1">
            <a:spLocks noGrp="1"/>
          </p:cNvSpPr>
          <p:nvPr>
            <p:ph type="title"/>
          </p:nvPr>
        </p:nvSpPr>
        <p:spPr>
          <a:xfrm>
            <a:off x="616200" y="511500"/>
            <a:ext cx="5262600" cy="6825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08" name="Google Shape;708;p27"/>
          <p:cNvSpPr txBox="1">
            <a:spLocks noGrp="1"/>
          </p:cNvSpPr>
          <p:nvPr>
            <p:ph type="body" idx="1"/>
          </p:nvPr>
        </p:nvSpPr>
        <p:spPr>
          <a:xfrm>
            <a:off x="846150" y="1418300"/>
            <a:ext cx="3152100" cy="29343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1000"/>
              </a:spcBef>
              <a:spcAft>
                <a:spcPts val="0"/>
              </a:spcAft>
              <a:buSzPts val="2000"/>
              <a:buChar char="▱"/>
              <a:defRPr sz="2000"/>
            </a:lvl2pPr>
            <a:lvl3pPr marL="1371600" lvl="2" indent="-355600" rtl="0">
              <a:spcBef>
                <a:spcPts val="1000"/>
              </a:spcBef>
              <a:spcAft>
                <a:spcPts val="0"/>
              </a:spcAft>
              <a:buSzPts val="2000"/>
              <a:buChar char="▸"/>
              <a:defRPr sz="2000"/>
            </a:lvl3pPr>
            <a:lvl4pPr marL="1828800" lvl="3" indent="-355600" rtl="0">
              <a:spcBef>
                <a:spcPts val="1000"/>
              </a:spcBef>
              <a:spcAft>
                <a:spcPts val="0"/>
              </a:spcAft>
              <a:buSzPts val="2000"/>
              <a:buChar char="●"/>
              <a:defRPr sz="2000"/>
            </a:lvl4pPr>
            <a:lvl5pPr marL="2286000" lvl="4" indent="-355600" rtl="0">
              <a:spcBef>
                <a:spcPts val="1000"/>
              </a:spcBef>
              <a:spcAft>
                <a:spcPts val="0"/>
              </a:spcAft>
              <a:buSzPts val="2000"/>
              <a:buChar char="○"/>
              <a:defRPr sz="2000"/>
            </a:lvl5pPr>
            <a:lvl6pPr marL="2743200" lvl="5" indent="-355600" rtl="0">
              <a:spcBef>
                <a:spcPts val="1000"/>
              </a:spcBef>
              <a:spcAft>
                <a:spcPts val="0"/>
              </a:spcAft>
              <a:buSzPts val="2000"/>
              <a:buChar char="■"/>
              <a:defRPr sz="2000"/>
            </a:lvl6pPr>
            <a:lvl7pPr marL="3200400" lvl="6" indent="-355600" rtl="0">
              <a:spcBef>
                <a:spcPts val="1000"/>
              </a:spcBef>
              <a:spcAft>
                <a:spcPts val="0"/>
              </a:spcAft>
              <a:buSzPts val="2000"/>
              <a:buChar char="●"/>
              <a:defRPr sz="2000"/>
            </a:lvl7pPr>
            <a:lvl8pPr marL="3657600" lvl="7" indent="-355600" rtl="0">
              <a:spcBef>
                <a:spcPts val="1000"/>
              </a:spcBef>
              <a:spcAft>
                <a:spcPts val="0"/>
              </a:spcAft>
              <a:buSzPts val="2000"/>
              <a:buChar char="○"/>
              <a:defRPr sz="2000"/>
            </a:lvl8pPr>
            <a:lvl9pPr marL="4114800" lvl="8" indent="-355600" rtl="0">
              <a:spcBef>
                <a:spcPts val="1000"/>
              </a:spcBef>
              <a:spcAft>
                <a:spcPts val="1000"/>
              </a:spcAft>
              <a:buSzPts val="2000"/>
              <a:buChar char="■"/>
              <a:defRPr sz="2000"/>
            </a:lvl9pPr>
          </a:lstStyle>
          <a:p>
            <a:endParaRPr/>
          </a:p>
        </p:txBody>
      </p:sp>
      <p:sp>
        <p:nvSpPr>
          <p:cNvPr id="709" name="Google Shape;709;p27"/>
          <p:cNvSpPr txBox="1">
            <a:spLocks noGrp="1"/>
          </p:cNvSpPr>
          <p:nvPr>
            <p:ph type="body" idx="2"/>
          </p:nvPr>
        </p:nvSpPr>
        <p:spPr>
          <a:xfrm>
            <a:off x="4440553" y="1418300"/>
            <a:ext cx="3152100" cy="29343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1000"/>
              </a:spcBef>
              <a:spcAft>
                <a:spcPts val="0"/>
              </a:spcAft>
              <a:buSzPts val="2000"/>
              <a:buChar char="▱"/>
              <a:defRPr sz="2000"/>
            </a:lvl2pPr>
            <a:lvl3pPr marL="1371600" lvl="2" indent="-355600" rtl="0">
              <a:spcBef>
                <a:spcPts val="1000"/>
              </a:spcBef>
              <a:spcAft>
                <a:spcPts val="0"/>
              </a:spcAft>
              <a:buSzPts val="2000"/>
              <a:buChar char="▸"/>
              <a:defRPr sz="2000"/>
            </a:lvl3pPr>
            <a:lvl4pPr marL="1828800" lvl="3" indent="-355600" rtl="0">
              <a:spcBef>
                <a:spcPts val="1000"/>
              </a:spcBef>
              <a:spcAft>
                <a:spcPts val="0"/>
              </a:spcAft>
              <a:buSzPts val="2000"/>
              <a:buChar char="●"/>
              <a:defRPr sz="2000"/>
            </a:lvl4pPr>
            <a:lvl5pPr marL="2286000" lvl="4" indent="-355600" rtl="0">
              <a:spcBef>
                <a:spcPts val="1000"/>
              </a:spcBef>
              <a:spcAft>
                <a:spcPts val="0"/>
              </a:spcAft>
              <a:buSzPts val="2000"/>
              <a:buChar char="○"/>
              <a:defRPr sz="2000"/>
            </a:lvl5pPr>
            <a:lvl6pPr marL="2743200" lvl="5" indent="-355600" rtl="0">
              <a:spcBef>
                <a:spcPts val="1000"/>
              </a:spcBef>
              <a:spcAft>
                <a:spcPts val="0"/>
              </a:spcAft>
              <a:buSzPts val="2000"/>
              <a:buChar char="■"/>
              <a:defRPr sz="2000"/>
            </a:lvl6pPr>
            <a:lvl7pPr marL="3200400" lvl="6" indent="-355600" rtl="0">
              <a:spcBef>
                <a:spcPts val="1000"/>
              </a:spcBef>
              <a:spcAft>
                <a:spcPts val="0"/>
              </a:spcAft>
              <a:buSzPts val="2000"/>
              <a:buChar char="●"/>
              <a:defRPr sz="2000"/>
            </a:lvl7pPr>
            <a:lvl8pPr marL="3657600" lvl="7" indent="-355600" rtl="0">
              <a:spcBef>
                <a:spcPts val="1000"/>
              </a:spcBef>
              <a:spcAft>
                <a:spcPts val="0"/>
              </a:spcAft>
              <a:buSzPts val="2000"/>
              <a:buChar char="○"/>
              <a:defRPr sz="2000"/>
            </a:lvl8pPr>
            <a:lvl9pPr marL="4114800" lvl="8" indent="-355600" rtl="0">
              <a:spcBef>
                <a:spcPts val="1000"/>
              </a:spcBef>
              <a:spcAft>
                <a:spcPts val="1000"/>
              </a:spcAft>
              <a:buSzPts val="2000"/>
              <a:buChar char="■"/>
              <a:defRPr sz="2000"/>
            </a:lvl9pPr>
          </a:lstStyle>
          <a:p>
            <a:endParaRPr/>
          </a:p>
        </p:txBody>
      </p:sp>
      <p:sp>
        <p:nvSpPr>
          <p:cNvPr id="710" name="Google Shape;710;p27"/>
          <p:cNvSpPr txBox="1"/>
          <p:nvPr/>
        </p:nvSpPr>
        <p:spPr>
          <a:xfrm>
            <a:off x="304376" y="4810513"/>
            <a:ext cx="1868400" cy="1848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FFFFFF"/>
              </a:buClr>
              <a:buFont typeface="Arial"/>
              <a:buNone/>
            </a:pPr>
            <a:r>
              <a:rPr lang="en" sz="1600" i="0" u="none" strike="noStrike" cap="none">
                <a:solidFill>
                  <a:schemeClr val="dk1"/>
                </a:solidFill>
                <a:latin typeface="Bebas Neue"/>
                <a:ea typeface="Bebas Neue"/>
                <a:cs typeface="Bebas Neue"/>
                <a:sym typeface="Bebas Neue"/>
              </a:rPr>
              <a:t>@</a:t>
            </a:r>
            <a:r>
              <a:rPr lang="en" sz="1600">
                <a:solidFill>
                  <a:schemeClr val="dk1"/>
                </a:solidFill>
                <a:latin typeface="Bebas Neue"/>
                <a:ea typeface="Bebas Neue"/>
                <a:cs typeface="Bebas Neue"/>
                <a:sym typeface="Bebas Neue"/>
              </a:rPr>
              <a:t>educatein</a:t>
            </a:r>
            <a:endParaRPr sz="1600">
              <a:solidFill>
                <a:schemeClr val="dk1"/>
              </a:solidFill>
              <a:latin typeface="Bebas Neue"/>
              <a:ea typeface="Bebas Neue"/>
              <a:cs typeface="Bebas Neue"/>
              <a:sym typeface="Bebas Neue"/>
            </a:endParaRPr>
          </a:p>
        </p:txBody>
      </p:sp>
      <p:pic>
        <p:nvPicPr>
          <p:cNvPr id="711" name="Google Shape;711;p27"/>
          <p:cNvPicPr preferRelativeResize="0"/>
          <p:nvPr/>
        </p:nvPicPr>
        <p:blipFill>
          <a:blip r:embed="rId2">
            <a:alphaModFix/>
          </a:blip>
          <a:stretch>
            <a:fillRect/>
          </a:stretch>
        </p:blipFill>
        <p:spPr>
          <a:xfrm>
            <a:off x="58174" y="4850163"/>
            <a:ext cx="294053" cy="2567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712"/>
        <p:cNvGrpSpPr/>
        <p:nvPr/>
      </p:nvGrpSpPr>
      <p:grpSpPr>
        <a:xfrm>
          <a:off x="0" y="0"/>
          <a:ext cx="0" cy="0"/>
          <a:chOff x="0" y="0"/>
          <a:chExt cx="0" cy="0"/>
        </a:xfrm>
      </p:grpSpPr>
      <p:sp>
        <p:nvSpPr>
          <p:cNvPr id="713" name="Google Shape;713;p28"/>
          <p:cNvSpPr/>
          <p:nvPr/>
        </p:nvSpPr>
        <p:spPr>
          <a:xfrm>
            <a:off x="-975" y="4688627"/>
            <a:ext cx="8138178" cy="454842"/>
          </a:xfrm>
          <a:custGeom>
            <a:avLst/>
            <a:gdLst/>
            <a:ahLst/>
            <a:cxnLst/>
            <a:rect l="l" t="t" r="r" b="b"/>
            <a:pathLst>
              <a:path w="21600" h="21600" extrusionOk="0">
                <a:moveTo>
                  <a:pt x="0" y="0"/>
                </a:moveTo>
                <a:lnTo>
                  <a:pt x="0" y="21600"/>
                </a:lnTo>
                <a:lnTo>
                  <a:pt x="21600" y="19837"/>
                </a:lnTo>
                <a:close/>
              </a:path>
            </a:pathLst>
          </a:custGeom>
          <a:solidFill>
            <a:schemeClr val="l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14" name="Google Shape;714;p28"/>
          <p:cNvSpPr/>
          <p:nvPr/>
        </p:nvSpPr>
        <p:spPr>
          <a:xfrm>
            <a:off x="1000" y="4774400"/>
            <a:ext cx="9143982" cy="368604"/>
          </a:xfrm>
          <a:custGeom>
            <a:avLst/>
            <a:gdLst/>
            <a:ahLst/>
            <a:cxnLst/>
            <a:rect l="l" t="t" r="r" b="b"/>
            <a:pathLst>
              <a:path w="21600" h="21600" extrusionOk="0">
                <a:moveTo>
                  <a:pt x="0" y="0"/>
                </a:moveTo>
                <a:lnTo>
                  <a:pt x="0" y="21600"/>
                </a:lnTo>
                <a:lnTo>
                  <a:pt x="21600" y="21600"/>
                </a:lnTo>
                <a:close/>
              </a:path>
            </a:pathLst>
          </a:custGeom>
          <a:gradFill>
            <a:gsLst>
              <a:gs pos="0">
                <a:schemeClr val="accent2"/>
              </a:gs>
              <a:gs pos="100000">
                <a:schemeClr val="accent1"/>
              </a:gs>
            </a:gsLst>
            <a:lin ang="0" scaled="0"/>
          </a:gra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15" name="Google Shape;715;p28"/>
          <p:cNvSpPr txBox="1"/>
          <p:nvPr/>
        </p:nvSpPr>
        <p:spPr>
          <a:xfrm>
            <a:off x="304376" y="4810513"/>
            <a:ext cx="1868400" cy="1848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FFFFFF"/>
              </a:buClr>
              <a:buFont typeface="Arial"/>
              <a:buNone/>
            </a:pPr>
            <a:r>
              <a:rPr lang="en" sz="1600" i="0" u="none" strike="noStrike" cap="none">
                <a:solidFill>
                  <a:schemeClr val="dk1"/>
                </a:solidFill>
                <a:latin typeface="Bebas Neue"/>
                <a:ea typeface="Bebas Neue"/>
                <a:cs typeface="Bebas Neue"/>
                <a:sym typeface="Bebas Neue"/>
              </a:rPr>
              <a:t>@</a:t>
            </a:r>
            <a:r>
              <a:rPr lang="en" sz="1600">
                <a:solidFill>
                  <a:schemeClr val="dk1"/>
                </a:solidFill>
                <a:latin typeface="Bebas Neue"/>
                <a:ea typeface="Bebas Neue"/>
                <a:cs typeface="Bebas Neue"/>
                <a:sym typeface="Bebas Neue"/>
              </a:rPr>
              <a:t>educatein</a:t>
            </a:r>
            <a:endParaRPr sz="1600">
              <a:solidFill>
                <a:schemeClr val="dk1"/>
              </a:solidFill>
              <a:latin typeface="Bebas Neue"/>
              <a:ea typeface="Bebas Neue"/>
              <a:cs typeface="Bebas Neue"/>
              <a:sym typeface="Bebas Neue"/>
            </a:endParaRPr>
          </a:p>
        </p:txBody>
      </p:sp>
      <p:pic>
        <p:nvPicPr>
          <p:cNvPr id="716" name="Google Shape;716;p28"/>
          <p:cNvPicPr preferRelativeResize="0"/>
          <p:nvPr/>
        </p:nvPicPr>
        <p:blipFill>
          <a:blip r:embed="rId2">
            <a:alphaModFix/>
          </a:blip>
          <a:stretch>
            <a:fillRect/>
          </a:stretch>
        </p:blipFill>
        <p:spPr>
          <a:xfrm>
            <a:off x="58174" y="4850163"/>
            <a:ext cx="294053" cy="256725"/>
          </a:xfrm>
          <a:prstGeom prst="rect">
            <a:avLst/>
          </a:prstGeom>
          <a:noFill/>
          <a:ln>
            <a:noFill/>
          </a:ln>
        </p:spPr>
      </p:pic>
      <p:sp>
        <p:nvSpPr>
          <p:cNvPr id="717" name="Google Shape;717;p28"/>
          <p:cNvSpPr/>
          <p:nvPr/>
        </p:nvSpPr>
        <p:spPr>
          <a:xfrm>
            <a:off x="0" y="511492"/>
            <a:ext cx="6746544" cy="682452"/>
          </a:xfrm>
          <a:custGeom>
            <a:avLst/>
            <a:gdLst/>
            <a:ahLst/>
            <a:cxnLst/>
            <a:rect l="l" t="t" r="r" b="b"/>
            <a:pathLst>
              <a:path w="21600" h="21600" extrusionOk="0">
                <a:moveTo>
                  <a:pt x="0" y="0"/>
                </a:moveTo>
                <a:lnTo>
                  <a:pt x="0" y="21600"/>
                </a:lnTo>
                <a:lnTo>
                  <a:pt x="18102" y="21600"/>
                </a:lnTo>
                <a:lnTo>
                  <a:pt x="21600" y="0"/>
                </a:lnTo>
                <a:close/>
              </a:path>
            </a:pathLst>
          </a:custGeom>
          <a:solidFill>
            <a:schemeClr val="dk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18" name="Google Shape;718;p28"/>
          <p:cNvSpPr/>
          <p:nvPr/>
        </p:nvSpPr>
        <p:spPr>
          <a:xfrm>
            <a:off x="8547257" y="-2"/>
            <a:ext cx="561492" cy="355266"/>
          </a:xfrm>
          <a:custGeom>
            <a:avLst/>
            <a:gdLst/>
            <a:ahLst/>
            <a:cxnLst/>
            <a:rect l="l" t="t" r="r" b="b"/>
            <a:pathLst>
              <a:path w="21600" h="21600" extrusionOk="0">
                <a:moveTo>
                  <a:pt x="0" y="21600"/>
                </a:moveTo>
                <a:lnTo>
                  <a:pt x="21600" y="0"/>
                </a:lnTo>
                <a:lnTo>
                  <a:pt x="19182" y="0"/>
                </a:lnTo>
                <a:close/>
              </a:path>
            </a:pathLst>
          </a:custGeom>
          <a:gradFill>
            <a:gsLst>
              <a:gs pos="0">
                <a:schemeClr val="accent1"/>
              </a:gs>
              <a:gs pos="100000">
                <a:schemeClr val="accent2"/>
              </a:gs>
            </a:gsLst>
            <a:lin ang="19499931" scaled="0"/>
          </a:gra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19" name="Google Shape;719;p28"/>
          <p:cNvSpPr/>
          <p:nvPr/>
        </p:nvSpPr>
        <p:spPr>
          <a:xfrm>
            <a:off x="7209472" y="-2"/>
            <a:ext cx="1714014" cy="1120608"/>
          </a:xfrm>
          <a:custGeom>
            <a:avLst/>
            <a:gdLst/>
            <a:ahLst/>
            <a:cxnLst/>
            <a:rect l="l" t="t" r="r" b="b"/>
            <a:pathLst>
              <a:path w="21600" h="21600" extrusionOk="0">
                <a:moveTo>
                  <a:pt x="0" y="21600"/>
                </a:moveTo>
                <a:lnTo>
                  <a:pt x="21600" y="0"/>
                </a:lnTo>
                <a:lnTo>
                  <a:pt x="20448" y="0"/>
                </a:lnTo>
                <a:close/>
              </a:path>
            </a:pathLst>
          </a:custGeom>
          <a:solidFill>
            <a:schemeClr val="dk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20" name="Google Shape;720;p28"/>
          <p:cNvSpPr/>
          <p:nvPr/>
        </p:nvSpPr>
        <p:spPr>
          <a:xfrm>
            <a:off x="7199947" y="-1"/>
            <a:ext cx="782460" cy="454842"/>
          </a:xfrm>
          <a:custGeom>
            <a:avLst/>
            <a:gdLst/>
            <a:ahLst/>
            <a:cxnLst/>
            <a:rect l="l" t="t" r="r" b="b"/>
            <a:pathLst>
              <a:path w="21600" h="21600" extrusionOk="0">
                <a:moveTo>
                  <a:pt x="16262" y="0"/>
                </a:moveTo>
                <a:lnTo>
                  <a:pt x="0" y="21600"/>
                </a:lnTo>
                <a:lnTo>
                  <a:pt x="21600" y="0"/>
                </a:lnTo>
                <a:close/>
              </a:path>
            </a:pathLst>
          </a:custGeom>
          <a:gradFill>
            <a:gsLst>
              <a:gs pos="0">
                <a:schemeClr val="accent1"/>
              </a:gs>
              <a:gs pos="100000">
                <a:schemeClr val="accent2"/>
              </a:gs>
            </a:gsLst>
            <a:lin ang="19499931" scaled="0"/>
          </a:gra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21" name="Google Shape;721;p28"/>
          <p:cNvSpPr/>
          <p:nvPr/>
        </p:nvSpPr>
        <p:spPr>
          <a:xfrm>
            <a:off x="8238172" y="65244"/>
            <a:ext cx="905850" cy="637686"/>
          </a:xfrm>
          <a:custGeom>
            <a:avLst/>
            <a:gdLst/>
            <a:ahLst/>
            <a:cxnLst/>
            <a:rect l="l" t="t" r="r" b="b"/>
            <a:pathLst>
              <a:path w="21600" h="21600" extrusionOk="0">
                <a:moveTo>
                  <a:pt x="21600" y="1920"/>
                </a:moveTo>
                <a:lnTo>
                  <a:pt x="21600" y="0"/>
                </a:lnTo>
                <a:lnTo>
                  <a:pt x="0" y="21600"/>
                </a:lnTo>
                <a:close/>
              </a:path>
            </a:pathLst>
          </a:custGeom>
          <a:gradFill>
            <a:gsLst>
              <a:gs pos="0">
                <a:schemeClr val="accent1"/>
              </a:gs>
              <a:gs pos="100000">
                <a:schemeClr val="accent2"/>
              </a:gs>
            </a:gsLst>
            <a:lin ang="19499931" scaled="0"/>
          </a:gra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22" name="Google Shape;722;p28"/>
          <p:cNvSpPr/>
          <p:nvPr/>
        </p:nvSpPr>
        <p:spPr>
          <a:xfrm>
            <a:off x="7732870" y="-1"/>
            <a:ext cx="1080594" cy="681048"/>
          </a:xfrm>
          <a:custGeom>
            <a:avLst/>
            <a:gdLst/>
            <a:ahLst/>
            <a:cxnLst/>
            <a:rect l="l" t="t" r="r" b="b"/>
            <a:pathLst>
              <a:path w="21600" h="21600" extrusionOk="0">
                <a:moveTo>
                  <a:pt x="21600" y="0"/>
                </a:moveTo>
                <a:lnTo>
                  <a:pt x="19030" y="0"/>
                </a:lnTo>
                <a:lnTo>
                  <a:pt x="0" y="21600"/>
                </a:lnTo>
                <a:close/>
              </a:path>
            </a:pathLst>
          </a:custGeom>
          <a:solidFill>
            <a:schemeClr val="dk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23" name="Google Shape;723;p28"/>
          <p:cNvSpPr/>
          <p:nvPr/>
        </p:nvSpPr>
        <p:spPr>
          <a:xfrm>
            <a:off x="8116251" y="234313"/>
            <a:ext cx="1027728" cy="731538"/>
          </a:xfrm>
          <a:custGeom>
            <a:avLst/>
            <a:gdLst/>
            <a:ahLst/>
            <a:cxnLst/>
            <a:rect l="l" t="t" r="r" b="b"/>
            <a:pathLst>
              <a:path w="21600" h="21600" extrusionOk="0">
                <a:moveTo>
                  <a:pt x="0" y="21600"/>
                </a:moveTo>
                <a:lnTo>
                  <a:pt x="21600" y="2377"/>
                </a:lnTo>
                <a:lnTo>
                  <a:pt x="21600" y="0"/>
                </a:lnTo>
                <a:close/>
              </a:path>
            </a:pathLst>
          </a:custGeom>
          <a:solidFill>
            <a:schemeClr val="dk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24" name="Google Shape;724;p28"/>
          <p:cNvSpPr/>
          <p:nvPr/>
        </p:nvSpPr>
        <p:spPr>
          <a:xfrm>
            <a:off x="8783001" y="741520"/>
            <a:ext cx="360990" cy="251478"/>
          </a:xfrm>
          <a:custGeom>
            <a:avLst/>
            <a:gdLst/>
            <a:ahLst/>
            <a:cxnLst/>
            <a:rect l="l" t="t" r="r" b="b"/>
            <a:pathLst>
              <a:path w="21600" h="21600" extrusionOk="0">
                <a:moveTo>
                  <a:pt x="21600" y="1514"/>
                </a:moveTo>
                <a:lnTo>
                  <a:pt x="21600" y="0"/>
                </a:lnTo>
                <a:lnTo>
                  <a:pt x="0" y="21600"/>
                </a:lnTo>
                <a:close/>
              </a:path>
            </a:pathLst>
          </a:custGeom>
          <a:solidFill>
            <a:schemeClr val="dk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25" name="Google Shape;725;p28"/>
          <p:cNvSpPr/>
          <p:nvPr/>
        </p:nvSpPr>
        <p:spPr>
          <a:xfrm>
            <a:off x="7926228" y="-1"/>
            <a:ext cx="173826" cy="112860"/>
          </a:xfrm>
          <a:custGeom>
            <a:avLst/>
            <a:gdLst/>
            <a:ahLst/>
            <a:cxnLst/>
            <a:rect l="l" t="t" r="r" b="b"/>
            <a:pathLst>
              <a:path w="21600" h="21600" extrusionOk="0">
                <a:moveTo>
                  <a:pt x="0" y="21600"/>
                </a:moveTo>
                <a:lnTo>
                  <a:pt x="21600" y="0"/>
                </a:lnTo>
                <a:lnTo>
                  <a:pt x="20061" y="0"/>
                </a:lnTo>
                <a:close/>
              </a:path>
            </a:pathLst>
          </a:custGeom>
          <a:solidFill>
            <a:schemeClr val="dk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26" name="Google Shape;726;p28"/>
          <p:cNvSpPr/>
          <p:nvPr/>
        </p:nvSpPr>
        <p:spPr>
          <a:xfrm>
            <a:off x="7222331" y="-2"/>
            <a:ext cx="1309662" cy="849150"/>
          </a:xfrm>
          <a:custGeom>
            <a:avLst/>
            <a:gdLst/>
            <a:ahLst/>
            <a:cxnLst/>
            <a:rect l="l" t="t" r="r" b="b"/>
            <a:pathLst>
              <a:path w="21600" h="21600" extrusionOk="0">
                <a:moveTo>
                  <a:pt x="0" y="21600"/>
                </a:moveTo>
                <a:lnTo>
                  <a:pt x="21600" y="0"/>
                </a:lnTo>
                <a:lnTo>
                  <a:pt x="20092" y="0"/>
                </a:lnTo>
                <a:close/>
              </a:path>
            </a:pathLst>
          </a:custGeom>
          <a:gradFill>
            <a:gsLst>
              <a:gs pos="0">
                <a:schemeClr val="accent1"/>
              </a:gs>
              <a:gs pos="100000">
                <a:schemeClr val="accent2"/>
              </a:gs>
            </a:gsLst>
            <a:lin ang="19499931" scaled="0"/>
          </a:gra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27" name="Google Shape;727;p28"/>
          <p:cNvSpPr/>
          <p:nvPr/>
        </p:nvSpPr>
        <p:spPr>
          <a:xfrm>
            <a:off x="7729537" y="-2"/>
            <a:ext cx="507222" cy="328158"/>
          </a:xfrm>
          <a:custGeom>
            <a:avLst/>
            <a:gdLst/>
            <a:ahLst/>
            <a:cxnLst/>
            <a:rect l="l" t="t" r="r" b="b"/>
            <a:pathLst>
              <a:path w="21600" h="21600" extrusionOk="0">
                <a:moveTo>
                  <a:pt x="0" y="21600"/>
                </a:moveTo>
                <a:lnTo>
                  <a:pt x="21600" y="0"/>
                </a:lnTo>
                <a:lnTo>
                  <a:pt x="20586" y="0"/>
                </a:lnTo>
                <a:close/>
              </a:path>
            </a:pathLst>
          </a:custGeom>
          <a:solidFill>
            <a:schemeClr val="dk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28" name="Google Shape;728;p28"/>
          <p:cNvSpPr/>
          <p:nvPr/>
        </p:nvSpPr>
        <p:spPr>
          <a:xfrm>
            <a:off x="575219" y="4990986"/>
            <a:ext cx="219456" cy="152550"/>
          </a:xfrm>
          <a:custGeom>
            <a:avLst/>
            <a:gdLst/>
            <a:ahLst/>
            <a:cxnLst/>
            <a:rect l="l" t="t" r="r" b="b"/>
            <a:pathLst>
              <a:path w="21600" h="21600" extrusionOk="0">
                <a:moveTo>
                  <a:pt x="21600" y="0"/>
                </a:moveTo>
                <a:lnTo>
                  <a:pt x="0" y="21600"/>
                </a:lnTo>
                <a:lnTo>
                  <a:pt x="1497" y="21600"/>
                </a:lnTo>
                <a:close/>
              </a:path>
            </a:pathLst>
          </a:custGeom>
          <a:solidFill>
            <a:schemeClr val="lt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29" name="Google Shape;729;p28"/>
          <p:cNvSpPr/>
          <p:nvPr/>
        </p:nvSpPr>
        <p:spPr>
          <a:xfrm>
            <a:off x="9150181" y="4228344"/>
            <a:ext cx="40554" cy="38502"/>
          </a:xfrm>
          <a:custGeom>
            <a:avLst/>
            <a:gdLst/>
            <a:ahLst/>
            <a:cxnLst/>
            <a:rect l="l" t="t" r="r" b="b"/>
            <a:pathLst>
              <a:path w="21600" h="21600" extrusionOk="0">
                <a:moveTo>
                  <a:pt x="15858" y="0"/>
                </a:moveTo>
                <a:lnTo>
                  <a:pt x="0" y="16416"/>
                </a:lnTo>
                <a:lnTo>
                  <a:pt x="21600" y="21600"/>
                </a:lnTo>
                <a:close/>
              </a:path>
            </a:pathLst>
          </a:custGeom>
          <a:solidFill>
            <a:srgbClr val="72727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30" name="Google Shape;730;p28"/>
          <p:cNvSpPr txBox="1">
            <a:spLocks noGrp="1"/>
          </p:cNvSpPr>
          <p:nvPr>
            <p:ph type="title"/>
          </p:nvPr>
        </p:nvSpPr>
        <p:spPr>
          <a:xfrm>
            <a:off x="616200" y="511500"/>
            <a:ext cx="5262600" cy="6825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31" name="Google Shape;731;p28"/>
          <p:cNvSpPr txBox="1">
            <a:spLocks noGrp="1"/>
          </p:cNvSpPr>
          <p:nvPr>
            <p:ph type="body" idx="1"/>
          </p:nvPr>
        </p:nvSpPr>
        <p:spPr>
          <a:xfrm>
            <a:off x="855400" y="1418300"/>
            <a:ext cx="2101800" cy="29343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732" name="Google Shape;732;p28"/>
          <p:cNvSpPr txBox="1">
            <a:spLocks noGrp="1"/>
          </p:cNvSpPr>
          <p:nvPr>
            <p:ph type="body" idx="2"/>
          </p:nvPr>
        </p:nvSpPr>
        <p:spPr>
          <a:xfrm>
            <a:off x="3177788" y="1418300"/>
            <a:ext cx="2101800" cy="29343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733" name="Google Shape;733;p28"/>
          <p:cNvSpPr txBox="1">
            <a:spLocks noGrp="1"/>
          </p:cNvSpPr>
          <p:nvPr>
            <p:ph type="body" idx="3"/>
          </p:nvPr>
        </p:nvSpPr>
        <p:spPr>
          <a:xfrm>
            <a:off x="5500177" y="1418300"/>
            <a:ext cx="2101800" cy="29343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4"/>
        <p:cNvGrpSpPr/>
        <p:nvPr/>
      </p:nvGrpSpPr>
      <p:grpSpPr>
        <a:xfrm>
          <a:off x="0" y="0"/>
          <a:ext cx="0" cy="0"/>
          <a:chOff x="0" y="0"/>
          <a:chExt cx="0" cy="0"/>
        </a:xfrm>
      </p:grpSpPr>
      <p:sp>
        <p:nvSpPr>
          <p:cNvPr id="735" name="Google Shape;735;p29"/>
          <p:cNvSpPr/>
          <p:nvPr/>
        </p:nvSpPr>
        <p:spPr>
          <a:xfrm>
            <a:off x="0" y="511492"/>
            <a:ext cx="6746544" cy="682452"/>
          </a:xfrm>
          <a:custGeom>
            <a:avLst/>
            <a:gdLst/>
            <a:ahLst/>
            <a:cxnLst/>
            <a:rect l="l" t="t" r="r" b="b"/>
            <a:pathLst>
              <a:path w="21600" h="21600" extrusionOk="0">
                <a:moveTo>
                  <a:pt x="0" y="0"/>
                </a:moveTo>
                <a:lnTo>
                  <a:pt x="0" y="21600"/>
                </a:lnTo>
                <a:lnTo>
                  <a:pt x="18102" y="21600"/>
                </a:lnTo>
                <a:lnTo>
                  <a:pt x="21600" y="0"/>
                </a:lnTo>
                <a:close/>
              </a:path>
            </a:pathLst>
          </a:custGeom>
          <a:solidFill>
            <a:schemeClr val="dk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36" name="Google Shape;736;p29"/>
          <p:cNvSpPr/>
          <p:nvPr/>
        </p:nvSpPr>
        <p:spPr>
          <a:xfrm>
            <a:off x="8547257" y="-2"/>
            <a:ext cx="561492" cy="355266"/>
          </a:xfrm>
          <a:custGeom>
            <a:avLst/>
            <a:gdLst/>
            <a:ahLst/>
            <a:cxnLst/>
            <a:rect l="l" t="t" r="r" b="b"/>
            <a:pathLst>
              <a:path w="21600" h="21600" extrusionOk="0">
                <a:moveTo>
                  <a:pt x="0" y="21600"/>
                </a:moveTo>
                <a:lnTo>
                  <a:pt x="21600" y="0"/>
                </a:lnTo>
                <a:lnTo>
                  <a:pt x="19182" y="0"/>
                </a:lnTo>
                <a:close/>
              </a:path>
            </a:pathLst>
          </a:custGeom>
          <a:gradFill>
            <a:gsLst>
              <a:gs pos="0">
                <a:schemeClr val="accent1"/>
              </a:gs>
              <a:gs pos="100000">
                <a:schemeClr val="accent2"/>
              </a:gs>
            </a:gsLst>
            <a:lin ang="19499931" scaled="0"/>
          </a:gra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37" name="Google Shape;737;p29"/>
          <p:cNvSpPr/>
          <p:nvPr/>
        </p:nvSpPr>
        <p:spPr>
          <a:xfrm>
            <a:off x="7209472" y="-2"/>
            <a:ext cx="1714014" cy="1120608"/>
          </a:xfrm>
          <a:custGeom>
            <a:avLst/>
            <a:gdLst/>
            <a:ahLst/>
            <a:cxnLst/>
            <a:rect l="l" t="t" r="r" b="b"/>
            <a:pathLst>
              <a:path w="21600" h="21600" extrusionOk="0">
                <a:moveTo>
                  <a:pt x="0" y="21600"/>
                </a:moveTo>
                <a:lnTo>
                  <a:pt x="21600" y="0"/>
                </a:lnTo>
                <a:lnTo>
                  <a:pt x="20448" y="0"/>
                </a:lnTo>
                <a:close/>
              </a:path>
            </a:pathLst>
          </a:custGeom>
          <a:solidFill>
            <a:schemeClr val="dk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38" name="Google Shape;738;p29"/>
          <p:cNvSpPr/>
          <p:nvPr/>
        </p:nvSpPr>
        <p:spPr>
          <a:xfrm>
            <a:off x="7199947" y="-1"/>
            <a:ext cx="782460" cy="454842"/>
          </a:xfrm>
          <a:custGeom>
            <a:avLst/>
            <a:gdLst/>
            <a:ahLst/>
            <a:cxnLst/>
            <a:rect l="l" t="t" r="r" b="b"/>
            <a:pathLst>
              <a:path w="21600" h="21600" extrusionOk="0">
                <a:moveTo>
                  <a:pt x="16262" y="0"/>
                </a:moveTo>
                <a:lnTo>
                  <a:pt x="0" y="21600"/>
                </a:lnTo>
                <a:lnTo>
                  <a:pt x="21600" y="0"/>
                </a:lnTo>
                <a:close/>
              </a:path>
            </a:pathLst>
          </a:custGeom>
          <a:gradFill>
            <a:gsLst>
              <a:gs pos="0">
                <a:schemeClr val="accent1"/>
              </a:gs>
              <a:gs pos="100000">
                <a:schemeClr val="accent2"/>
              </a:gs>
            </a:gsLst>
            <a:lin ang="19499931" scaled="0"/>
          </a:gra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39" name="Google Shape;739;p29"/>
          <p:cNvSpPr/>
          <p:nvPr/>
        </p:nvSpPr>
        <p:spPr>
          <a:xfrm>
            <a:off x="8238172" y="65244"/>
            <a:ext cx="905850" cy="637686"/>
          </a:xfrm>
          <a:custGeom>
            <a:avLst/>
            <a:gdLst/>
            <a:ahLst/>
            <a:cxnLst/>
            <a:rect l="l" t="t" r="r" b="b"/>
            <a:pathLst>
              <a:path w="21600" h="21600" extrusionOk="0">
                <a:moveTo>
                  <a:pt x="21600" y="1920"/>
                </a:moveTo>
                <a:lnTo>
                  <a:pt x="21600" y="0"/>
                </a:lnTo>
                <a:lnTo>
                  <a:pt x="0" y="21600"/>
                </a:lnTo>
                <a:close/>
              </a:path>
            </a:pathLst>
          </a:custGeom>
          <a:gradFill>
            <a:gsLst>
              <a:gs pos="0">
                <a:schemeClr val="accent1"/>
              </a:gs>
              <a:gs pos="100000">
                <a:schemeClr val="accent2"/>
              </a:gs>
            </a:gsLst>
            <a:lin ang="19499931" scaled="0"/>
          </a:gra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40" name="Google Shape;740;p29"/>
          <p:cNvSpPr/>
          <p:nvPr/>
        </p:nvSpPr>
        <p:spPr>
          <a:xfrm>
            <a:off x="7732870" y="-1"/>
            <a:ext cx="1080594" cy="681048"/>
          </a:xfrm>
          <a:custGeom>
            <a:avLst/>
            <a:gdLst/>
            <a:ahLst/>
            <a:cxnLst/>
            <a:rect l="l" t="t" r="r" b="b"/>
            <a:pathLst>
              <a:path w="21600" h="21600" extrusionOk="0">
                <a:moveTo>
                  <a:pt x="21600" y="0"/>
                </a:moveTo>
                <a:lnTo>
                  <a:pt x="19030" y="0"/>
                </a:lnTo>
                <a:lnTo>
                  <a:pt x="0" y="21600"/>
                </a:lnTo>
                <a:close/>
              </a:path>
            </a:pathLst>
          </a:custGeom>
          <a:solidFill>
            <a:schemeClr val="dk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41" name="Google Shape;741;p29"/>
          <p:cNvSpPr/>
          <p:nvPr/>
        </p:nvSpPr>
        <p:spPr>
          <a:xfrm>
            <a:off x="8116251" y="234313"/>
            <a:ext cx="1027728" cy="731538"/>
          </a:xfrm>
          <a:custGeom>
            <a:avLst/>
            <a:gdLst/>
            <a:ahLst/>
            <a:cxnLst/>
            <a:rect l="l" t="t" r="r" b="b"/>
            <a:pathLst>
              <a:path w="21600" h="21600" extrusionOk="0">
                <a:moveTo>
                  <a:pt x="0" y="21600"/>
                </a:moveTo>
                <a:lnTo>
                  <a:pt x="21600" y="2377"/>
                </a:lnTo>
                <a:lnTo>
                  <a:pt x="21600" y="0"/>
                </a:lnTo>
                <a:close/>
              </a:path>
            </a:pathLst>
          </a:custGeom>
          <a:solidFill>
            <a:schemeClr val="dk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42" name="Google Shape;742;p29"/>
          <p:cNvSpPr/>
          <p:nvPr/>
        </p:nvSpPr>
        <p:spPr>
          <a:xfrm>
            <a:off x="8783001" y="741520"/>
            <a:ext cx="360990" cy="251478"/>
          </a:xfrm>
          <a:custGeom>
            <a:avLst/>
            <a:gdLst/>
            <a:ahLst/>
            <a:cxnLst/>
            <a:rect l="l" t="t" r="r" b="b"/>
            <a:pathLst>
              <a:path w="21600" h="21600" extrusionOk="0">
                <a:moveTo>
                  <a:pt x="21600" y="1514"/>
                </a:moveTo>
                <a:lnTo>
                  <a:pt x="21600" y="0"/>
                </a:lnTo>
                <a:lnTo>
                  <a:pt x="0" y="21600"/>
                </a:lnTo>
                <a:close/>
              </a:path>
            </a:pathLst>
          </a:custGeom>
          <a:solidFill>
            <a:schemeClr val="dk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43" name="Google Shape;743;p29"/>
          <p:cNvSpPr/>
          <p:nvPr/>
        </p:nvSpPr>
        <p:spPr>
          <a:xfrm>
            <a:off x="7926228" y="-1"/>
            <a:ext cx="173826" cy="112860"/>
          </a:xfrm>
          <a:custGeom>
            <a:avLst/>
            <a:gdLst/>
            <a:ahLst/>
            <a:cxnLst/>
            <a:rect l="l" t="t" r="r" b="b"/>
            <a:pathLst>
              <a:path w="21600" h="21600" extrusionOk="0">
                <a:moveTo>
                  <a:pt x="0" y="21600"/>
                </a:moveTo>
                <a:lnTo>
                  <a:pt x="21600" y="0"/>
                </a:lnTo>
                <a:lnTo>
                  <a:pt x="20061" y="0"/>
                </a:lnTo>
                <a:close/>
              </a:path>
            </a:pathLst>
          </a:custGeom>
          <a:solidFill>
            <a:schemeClr val="dk1"/>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44" name="Google Shape;744;p29"/>
          <p:cNvSpPr/>
          <p:nvPr/>
        </p:nvSpPr>
        <p:spPr>
          <a:xfrm>
            <a:off x="7222331" y="-2"/>
            <a:ext cx="1309662" cy="849150"/>
          </a:xfrm>
          <a:custGeom>
            <a:avLst/>
            <a:gdLst/>
            <a:ahLst/>
            <a:cxnLst/>
            <a:rect l="l" t="t" r="r" b="b"/>
            <a:pathLst>
              <a:path w="21600" h="21600" extrusionOk="0">
                <a:moveTo>
                  <a:pt x="0" y="21600"/>
                </a:moveTo>
                <a:lnTo>
                  <a:pt x="21600" y="0"/>
                </a:lnTo>
                <a:lnTo>
                  <a:pt x="20092" y="0"/>
                </a:lnTo>
                <a:close/>
              </a:path>
            </a:pathLst>
          </a:custGeom>
          <a:gradFill>
            <a:gsLst>
              <a:gs pos="0">
                <a:schemeClr val="accent1"/>
              </a:gs>
              <a:gs pos="100000">
                <a:schemeClr val="accent2"/>
              </a:gs>
            </a:gsLst>
            <a:lin ang="19499931" scaled="0"/>
          </a:gra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45" name="Google Shape;745;p29"/>
          <p:cNvSpPr/>
          <p:nvPr/>
        </p:nvSpPr>
        <p:spPr>
          <a:xfrm>
            <a:off x="7729537" y="-2"/>
            <a:ext cx="507222" cy="328158"/>
          </a:xfrm>
          <a:custGeom>
            <a:avLst/>
            <a:gdLst/>
            <a:ahLst/>
            <a:cxnLst/>
            <a:rect l="l" t="t" r="r" b="b"/>
            <a:pathLst>
              <a:path w="21600" h="21600" extrusionOk="0">
                <a:moveTo>
                  <a:pt x="0" y="21600"/>
                </a:moveTo>
                <a:lnTo>
                  <a:pt x="21600" y="0"/>
                </a:lnTo>
                <a:lnTo>
                  <a:pt x="20586" y="0"/>
                </a:lnTo>
                <a:close/>
              </a:path>
            </a:pathLst>
          </a:custGeom>
          <a:solidFill>
            <a:schemeClr val="dk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46" name="Google Shape;746;p29"/>
          <p:cNvSpPr/>
          <p:nvPr/>
        </p:nvSpPr>
        <p:spPr>
          <a:xfrm>
            <a:off x="9150181" y="4228344"/>
            <a:ext cx="40554" cy="38502"/>
          </a:xfrm>
          <a:custGeom>
            <a:avLst/>
            <a:gdLst/>
            <a:ahLst/>
            <a:cxnLst/>
            <a:rect l="l" t="t" r="r" b="b"/>
            <a:pathLst>
              <a:path w="21600" h="21600" extrusionOk="0">
                <a:moveTo>
                  <a:pt x="15858" y="0"/>
                </a:moveTo>
                <a:lnTo>
                  <a:pt x="0" y="16416"/>
                </a:lnTo>
                <a:lnTo>
                  <a:pt x="21600" y="21600"/>
                </a:lnTo>
                <a:close/>
              </a:path>
            </a:pathLst>
          </a:custGeom>
          <a:solidFill>
            <a:srgbClr val="72727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47" name="Google Shape;747;p29"/>
          <p:cNvSpPr txBox="1">
            <a:spLocks noGrp="1"/>
          </p:cNvSpPr>
          <p:nvPr>
            <p:ph type="title"/>
          </p:nvPr>
        </p:nvSpPr>
        <p:spPr>
          <a:xfrm>
            <a:off x="616200" y="511500"/>
            <a:ext cx="5262600" cy="6825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48" name="Google Shape;748;p29"/>
          <p:cNvSpPr/>
          <p:nvPr/>
        </p:nvSpPr>
        <p:spPr>
          <a:xfrm>
            <a:off x="-975" y="4688627"/>
            <a:ext cx="8138178" cy="454842"/>
          </a:xfrm>
          <a:custGeom>
            <a:avLst/>
            <a:gdLst/>
            <a:ahLst/>
            <a:cxnLst/>
            <a:rect l="l" t="t" r="r" b="b"/>
            <a:pathLst>
              <a:path w="21600" h="21600" extrusionOk="0">
                <a:moveTo>
                  <a:pt x="0" y="0"/>
                </a:moveTo>
                <a:lnTo>
                  <a:pt x="0" y="21600"/>
                </a:lnTo>
                <a:lnTo>
                  <a:pt x="21600" y="19837"/>
                </a:lnTo>
                <a:close/>
              </a:path>
            </a:pathLst>
          </a:custGeom>
          <a:solidFill>
            <a:schemeClr val="lt2"/>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49" name="Google Shape;749;p29"/>
          <p:cNvSpPr/>
          <p:nvPr/>
        </p:nvSpPr>
        <p:spPr>
          <a:xfrm>
            <a:off x="1000" y="4774400"/>
            <a:ext cx="9143982" cy="368604"/>
          </a:xfrm>
          <a:custGeom>
            <a:avLst/>
            <a:gdLst/>
            <a:ahLst/>
            <a:cxnLst/>
            <a:rect l="l" t="t" r="r" b="b"/>
            <a:pathLst>
              <a:path w="21600" h="21600" extrusionOk="0">
                <a:moveTo>
                  <a:pt x="0" y="0"/>
                </a:moveTo>
                <a:lnTo>
                  <a:pt x="0" y="21600"/>
                </a:lnTo>
                <a:lnTo>
                  <a:pt x="21600" y="21600"/>
                </a:lnTo>
                <a:close/>
              </a:path>
            </a:pathLst>
          </a:custGeom>
          <a:gradFill>
            <a:gsLst>
              <a:gs pos="0">
                <a:schemeClr val="accent2"/>
              </a:gs>
              <a:gs pos="100000">
                <a:schemeClr val="accent1"/>
              </a:gs>
            </a:gsLst>
            <a:lin ang="0" scaled="0"/>
          </a:gra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750" name="Google Shape;750;p29"/>
          <p:cNvSpPr txBox="1"/>
          <p:nvPr/>
        </p:nvSpPr>
        <p:spPr>
          <a:xfrm>
            <a:off x="304376" y="4810513"/>
            <a:ext cx="1868400" cy="1848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FFFFFF"/>
              </a:buClr>
              <a:buFont typeface="Arial"/>
              <a:buNone/>
            </a:pPr>
            <a:r>
              <a:rPr lang="en" sz="1600" i="0" u="none" strike="noStrike" cap="none">
                <a:solidFill>
                  <a:schemeClr val="dk1"/>
                </a:solidFill>
                <a:latin typeface="Bebas Neue"/>
                <a:ea typeface="Bebas Neue"/>
                <a:cs typeface="Bebas Neue"/>
                <a:sym typeface="Bebas Neue"/>
              </a:rPr>
              <a:t>@</a:t>
            </a:r>
            <a:r>
              <a:rPr lang="en" sz="1600">
                <a:solidFill>
                  <a:schemeClr val="dk1"/>
                </a:solidFill>
                <a:latin typeface="Bebas Neue"/>
                <a:ea typeface="Bebas Neue"/>
                <a:cs typeface="Bebas Neue"/>
                <a:sym typeface="Bebas Neue"/>
              </a:rPr>
              <a:t>educatein</a:t>
            </a:r>
            <a:endParaRPr sz="1600">
              <a:solidFill>
                <a:schemeClr val="dk1"/>
              </a:solidFill>
              <a:latin typeface="Bebas Neue"/>
              <a:ea typeface="Bebas Neue"/>
              <a:cs typeface="Bebas Neue"/>
              <a:sym typeface="Bebas Neue"/>
            </a:endParaRPr>
          </a:p>
        </p:txBody>
      </p:sp>
      <p:pic>
        <p:nvPicPr>
          <p:cNvPr id="751" name="Google Shape;751;p29"/>
          <p:cNvPicPr preferRelativeResize="0"/>
          <p:nvPr/>
        </p:nvPicPr>
        <p:blipFill>
          <a:blip r:embed="rId2">
            <a:alphaModFix/>
          </a:blip>
          <a:stretch>
            <a:fillRect/>
          </a:stretch>
        </p:blipFill>
        <p:spPr>
          <a:xfrm>
            <a:off x="58174" y="4850163"/>
            <a:ext cx="294053" cy="25672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89"/>
        <p:cNvGrpSpPr/>
        <p:nvPr/>
      </p:nvGrpSpPr>
      <p:grpSpPr>
        <a:xfrm>
          <a:off x="0" y="0"/>
          <a:ext cx="0" cy="0"/>
          <a:chOff x="0" y="0"/>
          <a:chExt cx="0" cy="0"/>
        </a:xfrm>
      </p:grpSpPr>
      <p:sp>
        <p:nvSpPr>
          <p:cNvPr id="90" name="Google Shape;90;p20"/>
          <p:cNvSpPr txBox="1">
            <a:spLocks noGrp="1"/>
          </p:cNvSpPr>
          <p:nvPr>
            <p:ph type="title"/>
          </p:nvPr>
        </p:nvSpPr>
        <p:spPr>
          <a:xfrm>
            <a:off x="616200" y="511500"/>
            <a:ext cx="5262600" cy="6825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lt1"/>
              </a:buClr>
              <a:buSzPts val="2800"/>
              <a:buFont typeface="Bebas Neue"/>
              <a:buNone/>
              <a:defRPr sz="2800" i="1">
                <a:solidFill>
                  <a:schemeClr val="lt1"/>
                </a:solidFill>
                <a:latin typeface="Bebas Neue"/>
                <a:ea typeface="Bebas Neue"/>
                <a:cs typeface="Bebas Neue"/>
                <a:sym typeface="Bebas Neue"/>
              </a:defRPr>
            </a:lvl1pPr>
            <a:lvl2pPr lvl="1" rtl="0">
              <a:lnSpc>
                <a:spcPct val="90000"/>
              </a:lnSpc>
              <a:spcBef>
                <a:spcPts val="0"/>
              </a:spcBef>
              <a:spcAft>
                <a:spcPts val="0"/>
              </a:spcAft>
              <a:buClr>
                <a:schemeClr val="lt1"/>
              </a:buClr>
              <a:buSzPts val="2800"/>
              <a:buFont typeface="Bebas Neue"/>
              <a:buNone/>
              <a:defRPr sz="2800" i="1">
                <a:solidFill>
                  <a:schemeClr val="lt1"/>
                </a:solidFill>
                <a:latin typeface="Bebas Neue"/>
                <a:ea typeface="Bebas Neue"/>
                <a:cs typeface="Bebas Neue"/>
                <a:sym typeface="Bebas Neue"/>
              </a:defRPr>
            </a:lvl2pPr>
            <a:lvl3pPr lvl="2" rtl="0">
              <a:lnSpc>
                <a:spcPct val="90000"/>
              </a:lnSpc>
              <a:spcBef>
                <a:spcPts val="0"/>
              </a:spcBef>
              <a:spcAft>
                <a:spcPts val="0"/>
              </a:spcAft>
              <a:buClr>
                <a:schemeClr val="lt1"/>
              </a:buClr>
              <a:buSzPts val="2800"/>
              <a:buFont typeface="Bebas Neue"/>
              <a:buNone/>
              <a:defRPr sz="2800" i="1">
                <a:solidFill>
                  <a:schemeClr val="lt1"/>
                </a:solidFill>
                <a:latin typeface="Bebas Neue"/>
                <a:ea typeface="Bebas Neue"/>
                <a:cs typeface="Bebas Neue"/>
                <a:sym typeface="Bebas Neue"/>
              </a:defRPr>
            </a:lvl3pPr>
            <a:lvl4pPr lvl="3" rtl="0">
              <a:lnSpc>
                <a:spcPct val="90000"/>
              </a:lnSpc>
              <a:spcBef>
                <a:spcPts val="0"/>
              </a:spcBef>
              <a:spcAft>
                <a:spcPts val="0"/>
              </a:spcAft>
              <a:buClr>
                <a:schemeClr val="lt1"/>
              </a:buClr>
              <a:buSzPts val="2800"/>
              <a:buFont typeface="Bebas Neue"/>
              <a:buNone/>
              <a:defRPr sz="2800" i="1">
                <a:solidFill>
                  <a:schemeClr val="lt1"/>
                </a:solidFill>
                <a:latin typeface="Bebas Neue"/>
                <a:ea typeface="Bebas Neue"/>
                <a:cs typeface="Bebas Neue"/>
                <a:sym typeface="Bebas Neue"/>
              </a:defRPr>
            </a:lvl4pPr>
            <a:lvl5pPr lvl="4" rtl="0">
              <a:lnSpc>
                <a:spcPct val="90000"/>
              </a:lnSpc>
              <a:spcBef>
                <a:spcPts val="0"/>
              </a:spcBef>
              <a:spcAft>
                <a:spcPts val="0"/>
              </a:spcAft>
              <a:buClr>
                <a:schemeClr val="lt1"/>
              </a:buClr>
              <a:buSzPts val="2800"/>
              <a:buFont typeface="Bebas Neue"/>
              <a:buNone/>
              <a:defRPr sz="2800" i="1">
                <a:solidFill>
                  <a:schemeClr val="lt1"/>
                </a:solidFill>
                <a:latin typeface="Bebas Neue"/>
                <a:ea typeface="Bebas Neue"/>
                <a:cs typeface="Bebas Neue"/>
                <a:sym typeface="Bebas Neue"/>
              </a:defRPr>
            </a:lvl5pPr>
            <a:lvl6pPr lvl="5" rtl="0">
              <a:lnSpc>
                <a:spcPct val="90000"/>
              </a:lnSpc>
              <a:spcBef>
                <a:spcPts val="0"/>
              </a:spcBef>
              <a:spcAft>
                <a:spcPts val="0"/>
              </a:spcAft>
              <a:buClr>
                <a:schemeClr val="lt1"/>
              </a:buClr>
              <a:buSzPts val="2800"/>
              <a:buFont typeface="Bebas Neue"/>
              <a:buNone/>
              <a:defRPr sz="2800" i="1">
                <a:solidFill>
                  <a:schemeClr val="lt1"/>
                </a:solidFill>
                <a:latin typeface="Bebas Neue"/>
                <a:ea typeface="Bebas Neue"/>
                <a:cs typeface="Bebas Neue"/>
                <a:sym typeface="Bebas Neue"/>
              </a:defRPr>
            </a:lvl6pPr>
            <a:lvl7pPr lvl="6" rtl="0">
              <a:lnSpc>
                <a:spcPct val="90000"/>
              </a:lnSpc>
              <a:spcBef>
                <a:spcPts val="0"/>
              </a:spcBef>
              <a:spcAft>
                <a:spcPts val="0"/>
              </a:spcAft>
              <a:buClr>
                <a:schemeClr val="lt1"/>
              </a:buClr>
              <a:buSzPts val="2800"/>
              <a:buFont typeface="Bebas Neue"/>
              <a:buNone/>
              <a:defRPr sz="2800" i="1">
                <a:solidFill>
                  <a:schemeClr val="lt1"/>
                </a:solidFill>
                <a:latin typeface="Bebas Neue"/>
                <a:ea typeface="Bebas Neue"/>
                <a:cs typeface="Bebas Neue"/>
                <a:sym typeface="Bebas Neue"/>
              </a:defRPr>
            </a:lvl7pPr>
            <a:lvl8pPr lvl="7" rtl="0">
              <a:lnSpc>
                <a:spcPct val="90000"/>
              </a:lnSpc>
              <a:spcBef>
                <a:spcPts val="0"/>
              </a:spcBef>
              <a:spcAft>
                <a:spcPts val="0"/>
              </a:spcAft>
              <a:buClr>
                <a:schemeClr val="lt1"/>
              </a:buClr>
              <a:buSzPts val="2800"/>
              <a:buFont typeface="Bebas Neue"/>
              <a:buNone/>
              <a:defRPr sz="2800" i="1">
                <a:solidFill>
                  <a:schemeClr val="lt1"/>
                </a:solidFill>
                <a:latin typeface="Bebas Neue"/>
                <a:ea typeface="Bebas Neue"/>
                <a:cs typeface="Bebas Neue"/>
                <a:sym typeface="Bebas Neue"/>
              </a:defRPr>
            </a:lvl8pPr>
            <a:lvl9pPr lvl="8" rtl="0">
              <a:lnSpc>
                <a:spcPct val="90000"/>
              </a:lnSpc>
              <a:spcBef>
                <a:spcPts val="0"/>
              </a:spcBef>
              <a:spcAft>
                <a:spcPts val="0"/>
              </a:spcAft>
              <a:buClr>
                <a:schemeClr val="lt1"/>
              </a:buClr>
              <a:buSzPts val="2800"/>
              <a:buFont typeface="Bebas Neue"/>
              <a:buNone/>
              <a:defRPr sz="2800" i="1">
                <a:solidFill>
                  <a:schemeClr val="lt1"/>
                </a:solidFill>
                <a:latin typeface="Bebas Neue"/>
                <a:ea typeface="Bebas Neue"/>
                <a:cs typeface="Bebas Neue"/>
                <a:sym typeface="Bebas Neue"/>
              </a:defRPr>
            </a:lvl9pPr>
          </a:lstStyle>
          <a:p>
            <a:endParaRPr/>
          </a:p>
        </p:txBody>
      </p:sp>
      <p:sp>
        <p:nvSpPr>
          <p:cNvPr id="91" name="Google Shape;91;p20"/>
          <p:cNvSpPr txBox="1">
            <a:spLocks noGrp="1"/>
          </p:cNvSpPr>
          <p:nvPr>
            <p:ph type="body" idx="1"/>
          </p:nvPr>
        </p:nvSpPr>
        <p:spPr>
          <a:xfrm>
            <a:off x="846150" y="1418300"/>
            <a:ext cx="6746700" cy="2893500"/>
          </a:xfrm>
          <a:prstGeom prst="rect">
            <a:avLst/>
          </a:prstGeom>
          <a:noFill/>
          <a:ln>
            <a:noFill/>
          </a:ln>
        </p:spPr>
        <p:txBody>
          <a:bodyPr spcFirstLastPara="1" wrap="square" lIns="0" tIns="0" rIns="0" bIns="0" anchor="t" anchorCtr="0">
            <a:noAutofit/>
          </a:bodyPr>
          <a:lstStyle>
            <a:lvl1pPr marL="457200" lvl="0" indent="-381000" rtl="0">
              <a:lnSpc>
                <a:spcPct val="100000"/>
              </a:lnSpc>
              <a:spcBef>
                <a:spcPts val="0"/>
              </a:spcBef>
              <a:spcAft>
                <a:spcPts val="0"/>
              </a:spcAft>
              <a:buClr>
                <a:schemeClr val="accent2"/>
              </a:buClr>
              <a:buSzPts val="2400"/>
              <a:buFont typeface="Saira Semi Condensed"/>
              <a:buChar char="▰"/>
              <a:defRPr sz="2400">
                <a:solidFill>
                  <a:schemeClr val="dk1"/>
                </a:solidFill>
                <a:latin typeface="Saira Semi Condensed"/>
                <a:ea typeface="Saira Semi Condensed"/>
                <a:cs typeface="Saira Semi Condensed"/>
                <a:sym typeface="Saira Semi Condensed"/>
              </a:defRPr>
            </a:lvl1pPr>
            <a:lvl2pPr marL="914400" lvl="1" indent="-330200" rtl="0">
              <a:lnSpc>
                <a:spcPct val="100000"/>
              </a:lnSpc>
              <a:spcBef>
                <a:spcPts val="1000"/>
              </a:spcBef>
              <a:spcAft>
                <a:spcPts val="0"/>
              </a:spcAft>
              <a:buClr>
                <a:schemeClr val="accent1"/>
              </a:buClr>
              <a:buSzPts val="1600"/>
              <a:buFont typeface="Saira Semi Condensed"/>
              <a:buChar char="▱"/>
              <a:defRPr sz="2400">
                <a:solidFill>
                  <a:schemeClr val="dk1"/>
                </a:solidFill>
                <a:latin typeface="Saira Semi Condensed"/>
                <a:ea typeface="Saira Semi Condensed"/>
                <a:cs typeface="Saira Semi Condensed"/>
                <a:sym typeface="Saira Semi Condensed"/>
              </a:defRPr>
            </a:lvl2pPr>
            <a:lvl3pPr marL="1371600" lvl="2" indent="-381000" rtl="0">
              <a:lnSpc>
                <a:spcPct val="100000"/>
              </a:lnSpc>
              <a:spcBef>
                <a:spcPts val="1000"/>
              </a:spcBef>
              <a:spcAft>
                <a:spcPts val="0"/>
              </a:spcAft>
              <a:buClr>
                <a:schemeClr val="accent1"/>
              </a:buClr>
              <a:buSzPts val="2400"/>
              <a:buFont typeface="Saira Semi Condensed"/>
              <a:buChar char="▸"/>
              <a:defRPr sz="2400">
                <a:solidFill>
                  <a:schemeClr val="dk1"/>
                </a:solidFill>
                <a:latin typeface="Saira Semi Condensed"/>
                <a:ea typeface="Saira Semi Condensed"/>
                <a:cs typeface="Saira Semi Condensed"/>
                <a:sym typeface="Saira Semi Condensed"/>
              </a:defRPr>
            </a:lvl3pPr>
            <a:lvl4pPr marL="1828800" lvl="3" indent="-381000" rtl="0">
              <a:lnSpc>
                <a:spcPct val="100000"/>
              </a:lnSpc>
              <a:spcBef>
                <a:spcPts val="1000"/>
              </a:spcBef>
              <a:spcAft>
                <a:spcPts val="0"/>
              </a:spcAft>
              <a:buClr>
                <a:schemeClr val="dk1"/>
              </a:buClr>
              <a:buSzPts val="2400"/>
              <a:buFont typeface="Saira Semi Condensed"/>
              <a:buChar char="●"/>
              <a:defRPr sz="2400">
                <a:solidFill>
                  <a:schemeClr val="dk1"/>
                </a:solidFill>
                <a:latin typeface="Saira Semi Condensed"/>
                <a:ea typeface="Saira Semi Condensed"/>
                <a:cs typeface="Saira Semi Condensed"/>
                <a:sym typeface="Saira Semi Condensed"/>
              </a:defRPr>
            </a:lvl4pPr>
            <a:lvl5pPr marL="2286000" lvl="4" indent="-381000" rtl="0">
              <a:lnSpc>
                <a:spcPct val="100000"/>
              </a:lnSpc>
              <a:spcBef>
                <a:spcPts val="1000"/>
              </a:spcBef>
              <a:spcAft>
                <a:spcPts val="0"/>
              </a:spcAft>
              <a:buClr>
                <a:schemeClr val="dk1"/>
              </a:buClr>
              <a:buSzPts val="2400"/>
              <a:buFont typeface="Saira Semi Condensed"/>
              <a:buChar char="○"/>
              <a:defRPr sz="2400">
                <a:solidFill>
                  <a:schemeClr val="dk1"/>
                </a:solidFill>
                <a:latin typeface="Saira Semi Condensed"/>
                <a:ea typeface="Saira Semi Condensed"/>
                <a:cs typeface="Saira Semi Condensed"/>
                <a:sym typeface="Saira Semi Condensed"/>
              </a:defRPr>
            </a:lvl5pPr>
            <a:lvl6pPr marL="2743200" lvl="5" indent="-381000" rtl="0">
              <a:lnSpc>
                <a:spcPct val="100000"/>
              </a:lnSpc>
              <a:spcBef>
                <a:spcPts val="1000"/>
              </a:spcBef>
              <a:spcAft>
                <a:spcPts val="0"/>
              </a:spcAft>
              <a:buClr>
                <a:schemeClr val="dk1"/>
              </a:buClr>
              <a:buSzPts val="2400"/>
              <a:buFont typeface="Saira Semi Condensed"/>
              <a:buChar char="■"/>
              <a:defRPr sz="2400">
                <a:solidFill>
                  <a:schemeClr val="dk1"/>
                </a:solidFill>
                <a:latin typeface="Saira Semi Condensed"/>
                <a:ea typeface="Saira Semi Condensed"/>
                <a:cs typeface="Saira Semi Condensed"/>
                <a:sym typeface="Saira Semi Condensed"/>
              </a:defRPr>
            </a:lvl6pPr>
            <a:lvl7pPr marL="3200400" lvl="6" indent="-381000" rtl="0">
              <a:lnSpc>
                <a:spcPct val="100000"/>
              </a:lnSpc>
              <a:spcBef>
                <a:spcPts val="1000"/>
              </a:spcBef>
              <a:spcAft>
                <a:spcPts val="0"/>
              </a:spcAft>
              <a:buClr>
                <a:schemeClr val="dk1"/>
              </a:buClr>
              <a:buSzPts val="2400"/>
              <a:buFont typeface="Saira Semi Condensed"/>
              <a:buChar char="●"/>
              <a:defRPr sz="2400">
                <a:solidFill>
                  <a:schemeClr val="dk1"/>
                </a:solidFill>
                <a:latin typeface="Saira Semi Condensed"/>
                <a:ea typeface="Saira Semi Condensed"/>
                <a:cs typeface="Saira Semi Condensed"/>
                <a:sym typeface="Saira Semi Condensed"/>
              </a:defRPr>
            </a:lvl7pPr>
            <a:lvl8pPr marL="3657600" lvl="7" indent="-381000" rtl="0">
              <a:lnSpc>
                <a:spcPct val="100000"/>
              </a:lnSpc>
              <a:spcBef>
                <a:spcPts val="1000"/>
              </a:spcBef>
              <a:spcAft>
                <a:spcPts val="0"/>
              </a:spcAft>
              <a:buClr>
                <a:schemeClr val="dk1"/>
              </a:buClr>
              <a:buSzPts val="2400"/>
              <a:buFont typeface="Saira Semi Condensed"/>
              <a:buChar char="○"/>
              <a:defRPr sz="2400">
                <a:solidFill>
                  <a:schemeClr val="dk1"/>
                </a:solidFill>
                <a:latin typeface="Saira Semi Condensed"/>
                <a:ea typeface="Saira Semi Condensed"/>
                <a:cs typeface="Saira Semi Condensed"/>
                <a:sym typeface="Saira Semi Condensed"/>
              </a:defRPr>
            </a:lvl8pPr>
            <a:lvl9pPr marL="4114800" lvl="8" indent="-381000" rtl="0">
              <a:lnSpc>
                <a:spcPct val="100000"/>
              </a:lnSpc>
              <a:spcBef>
                <a:spcPts val="1000"/>
              </a:spcBef>
              <a:spcAft>
                <a:spcPts val="1000"/>
              </a:spcAft>
              <a:buClr>
                <a:schemeClr val="dk1"/>
              </a:buClr>
              <a:buSzPts val="2400"/>
              <a:buFont typeface="Saira Semi Condensed"/>
              <a:buChar char="■"/>
              <a:defRPr sz="2400">
                <a:solidFill>
                  <a:schemeClr val="dk1"/>
                </a:solidFill>
                <a:latin typeface="Saira Semi Condensed"/>
                <a:ea typeface="Saira Semi Condensed"/>
                <a:cs typeface="Saira Semi Condensed"/>
                <a:sym typeface="Saira Semi Condensed"/>
              </a:defRPr>
            </a:lvl9pPr>
          </a:lstStyle>
          <a:p>
            <a:endParaRPr/>
          </a:p>
        </p:txBody>
      </p:sp>
      <p:sp>
        <p:nvSpPr>
          <p:cNvPr id="92" name="Google Shape;92;p20"/>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lvl="0" algn="r" rtl="0">
              <a:buNone/>
              <a:defRPr sz="1600" i="1">
                <a:solidFill>
                  <a:schemeClr val="accent1"/>
                </a:solidFill>
                <a:latin typeface="Bebas Neue"/>
                <a:ea typeface="Bebas Neue"/>
                <a:cs typeface="Bebas Neue"/>
                <a:sym typeface="Bebas Neue"/>
              </a:defRPr>
            </a:lvl1pPr>
            <a:lvl2pPr lvl="1" algn="r" rtl="0">
              <a:buNone/>
              <a:defRPr sz="1600" i="1">
                <a:solidFill>
                  <a:schemeClr val="accent1"/>
                </a:solidFill>
                <a:latin typeface="Bebas Neue"/>
                <a:ea typeface="Bebas Neue"/>
                <a:cs typeface="Bebas Neue"/>
                <a:sym typeface="Bebas Neue"/>
              </a:defRPr>
            </a:lvl2pPr>
            <a:lvl3pPr lvl="2" algn="r" rtl="0">
              <a:buNone/>
              <a:defRPr sz="1600" i="1">
                <a:solidFill>
                  <a:schemeClr val="accent1"/>
                </a:solidFill>
                <a:latin typeface="Bebas Neue"/>
                <a:ea typeface="Bebas Neue"/>
                <a:cs typeface="Bebas Neue"/>
                <a:sym typeface="Bebas Neue"/>
              </a:defRPr>
            </a:lvl3pPr>
            <a:lvl4pPr lvl="3" algn="r" rtl="0">
              <a:buNone/>
              <a:defRPr sz="1600" i="1">
                <a:solidFill>
                  <a:schemeClr val="accent1"/>
                </a:solidFill>
                <a:latin typeface="Bebas Neue"/>
                <a:ea typeface="Bebas Neue"/>
                <a:cs typeface="Bebas Neue"/>
                <a:sym typeface="Bebas Neue"/>
              </a:defRPr>
            </a:lvl4pPr>
            <a:lvl5pPr lvl="4" algn="r" rtl="0">
              <a:buNone/>
              <a:defRPr sz="1600" i="1">
                <a:solidFill>
                  <a:schemeClr val="accent1"/>
                </a:solidFill>
                <a:latin typeface="Bebas Neue"/>
                <a:ea typeface="Bebas Neue"/>
                <a:cs typeface="Bebas Neue"/>
                <a:sym typeface="Bebas Neue"/>
              </a:defRPr>
            </a:lvl5pPr>
            <a:lvl6pPr lvl="5" algn="r" rtl="0">
              <a:buNone/>
              <a:defRPr sz="1600" i="1">
                <a:solidFill>
                  <a:schemeClr val="accent1"/>
                </a:solidFill>
                <a:latin typeface="Bebas Neue"/>
                <a:ea typeface="Bebas Neue"/>
                <a:cs typeface="Bebas Neue"/>
                <a:sym typeface="Bebas Neue"/>
              </a:defRPr>
            </a:lvl6pPr>
            <a:lvl7pPr lvl="6" algn="r" rtl="0">
              <a:buNone/>
              <a:defRPr sz="1600" i="1">
                <a:solidFill>
                  <a:schemeClr val="accent1"/>
                </a:solidFill>
                <a:latin typeface="Bebas Neue"/>
                <a:ea typeface="Bebas Neue"/>
                <a:cs typeface="Bebas Neue"/>
                <a:sym typeface="Bebas Neue"/>
              </a:defRPr>
            </a:lvl7pPr>
            <a:lvl8pPr lvl="7" algn="r" rtl="0">
              <a:buNone/>
              <a:defRPr sz="1600" i="1">
                <a:solidFill>
                  <a:schemeClr val="accent1"/>
                </a:solidFill>
                <a:latin typeface="Bebas Neue"/>
                <a:ea typeface="Bebas Neue"/>
                <a:cs typeface="Bebas Neue"/>
                <a:sym typeface="Bebas Neue"/>
              </a:defRPr>
            </a:lvl8pPr>
            <a:lvl9pPr lvl="8" algn="r" rtl="0">
              <a:buNone/>
              <a:defRPr sz="1600" i="1">
                <a:solidFill>
                  <a:schemeClr val="accent1"/>
                </a:solidFill>
                <a:latin typeface="Bebas Neue"/>
                <a:ea typeface="Bebas Neue"/>
                <a:cs typeface="Bebas Neue"/>
                <a:sym typeface="Bebas Neu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accountability.doe.in.gov/"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34"/>
          <p:cNvSpPr txBox="1">
            <a:spLocks noGrp="1"/>
          </p:cNvSpPr>
          <p:nvPr>
            <p:ph type="ctrTitle"/>
          </p:nvPr>
        </p:nvSpPr>
        <p:spPr>
          <a:xfrm>
            <a:off x="158045" y="1660962"/>
            <a:ext cx="3830800" cy="182157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b="1" i="0">
                <a:latin typeface="Oswald" panose="020B0604020202020204" charset="0"/>
                <a:ea typeface="Oswald"/>
                <a:cs typeface="Oswald"/>
                <a:sym typeface="Oswald"/>
              </a:rPr>
              <a:t>Understanding Academic Impact</a:t>
            </a:r>
            <a:endParaRPr b="1" i="0">
              <a:latin typeface="Oswald" panose="020B0604020202020204" charset="0"/>
              <a:ea typeface="Oswald"/>
              <a:cs typeface="Oswald"/>
              <a:sym typeface="Oswa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34"/>
          <p:cNvSpPr txBox="1">
            <a:spLocks noGrp="1"/>
          </p:cNvSpPr>
          <p:nvPr>
            <p:ph type="ctrTitle"/>
          </p:nvPr>
        </p:nvSpPr>
        <p:spPr>
          <a:xfrm>
            <a:off x="158045" y="1660962"/>
            <a:ext cx="3830800" cy="182157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b="1" i="0">
                <a:latin typeface="Oswald" panose="020B0604020202020204" charset="0"/>
                <a:ea typeface="Oswald"/>
                <a:cs typeface="Oswald"/>
                <a:sym typeface="Oswald"/>
              </a:rPr>
              <a:t>The Findings</a:t>
            </a:r>
            <a:endParaRPr b="1" i="0">
              <a:latin typeface="Oswald" panose="020B0604020202020204" charset="0"/>
              <a:ea typeface="Oswald"/>
              <a:cs typeface="Oswald"/>
              <a:sym typeface="Oswald"/>
            </a:endParaRPr>
          </a:p>
        </p:txBody>
      </p:sp>
    </p:spTree>
    <p:extLst>
      <p:ext uri="{BB962C8B-B14F-4D97-AF65-F5344CB8AC3E}">
        <p14:creationId xmlns:p14="http://schemas.microsoft.com/office/powerpoint/2010/main" val="16422962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3" name="Google Shape;813;p35"/>
          <p:cNvSpPr txBox="1">
            <a:spLocks noGrp="1"/>
          </p:cNvSpPr>
          <p:nvPr>
            <p:ph type="title"/>
          </p:nvPr>
        </p:nvSpPr>
        <p:spPr>
          <a:xfrm>
            <a:off x="124178" y="511500"/>
            <a:ext cx="5754621" cy="682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i="0">
                <a:solidFill>
                  <a:srgbClr val="FECF00"/>
                </a:solidFill>
                <a:latin typeface="Oswald" panose="020B0604020202020204" charset="0"/>
              </a:rPr>
              <a:t>Who was Impacted?</a:t>
            </a:r>
            <a:endParaRPr i="0">
              <a:latin typeface="Oswald" panose="020B0604020202020204" charset="0"/>
            </a:endParaRPr>
          </a:p>
        </p:txBody>
      </p:sp>
      <p:sp>
        <p:nvSpPr>
          <p:cNvPr id="12" name="Google Shape;120;p27">
            <a:extLst>
              <a:ext uri="{FF2B5EF4-FFF2-40B4-BE49-F238E27FC236}">
                <a16:creationId xmlns:a16="http://schemas.microsoft.com/office/drawing/2014/main" id="{AE2BD580-DB0E-43A5-A38A-7D2C7728BC30}"/>
              </a:ext>
            </a:extLst>
          </p:cNvPr>
          <p:cNvSpPr txBox="1">
            <a:spLocks noGrp="1"/>
          </p:cNvSpPr>
          <p:nvPr>
            <p:ph type="body" idx="1"/>
          </p:nvPr>
        </p:nvSpPr>
        <p:spPr>
          <a:xfrm>
            <a:off x="493550" y="1520100"/>
            <a:ext cx="8156900" cy="3623400"/>
          </a:xfrm>
          <a:prstGeom prst="rect">
            <a:avLst/>
          </a:prstGeom>
          <a:noFill/>
          <a:ln>
            <a:noFill/>
          </a:ln>
        </p:spPr>
        <p:txBody>
          <a:bodyPr spcFirstLastPara="1" wrap="square" lIns="68575" tIns="68575" rIns="68575" bIns="68575" anchor="t" anchorCtr="0">
            <a:noAutofit/>
          </a:bodyPr>
          <a:lstStyle/>
          <a:p>
            <a:pPr indent="-349250">
              <a:lnSpc>
                <a:spcPct val="115000"/>
              </a:lnSpc>
              <a:buClr>
                <a:srgbClr val="151E49"/>
              </a:buClr>
              <a:buSzPts val="1900"/>
              <a:buFont typeface="Oswald"/>
              <a:buChar char="•"/>
            </a:pPr>
            <a:r>
              <a:rPr lang="en" sz="1600" b="1">
                <a:solidFill>
                  <a:srgbClr val="151E49"/>
                </a:solidFill>
                <a:latin typeface="Oswald"/>
                <a:ea typeface="Oswald"/>
                <a:cs typeface="Oswald"/>
                <a:sym typeface="Oswald"/>
              </a:rPr>
              <a:t>Grades 5 to 8</a:t>
            </a:r>
            <a:r>
              <a:rPr lang="en" sz="1600">
                <a:solidFill>
                  <a:srgbClr val="151E49"/>
                </a:solidFill>
                <a:latin typeface="Oswald"/>
                <a:ea typeface="Oswald"/>
                <a:cs typeface="Oswald"/>
                <a:sym typeface="Oswald"/>
              </a:rPr>
              <a:t>: Academic impacts were of comparable size within content area—likely that similar academic impacts extend across all K-12 grades</a:t>
            </a:r>
          </a:p>
          <a:p>
            <a:pPr marL="107950" indent="0">
              <a:lnSpc>
                <a:spcPct val="115000"/>
              </a:lnSpc>
              <a:buClr>
                <a:srgbClr val="151E49"/>
              </a:buClr>
              <a:buSzPts val="1900"/>
              <a:buNone/>
            </a:pPr>
            <a:endParaRPr lang="en" sz="800">
              <a:solidFill>
                <a:srgbClr val="151E49"/>
              </a:solidFill>
              <a:latin typeface="Oswald"/>
              <a:ea typeface="Oswald"/>
              <a:cs typeface="Oswald"/>
              <a:sym typeface="Oswald"/>
            </a:endParaRPr>
          </a:p>
          <a:p>
            <a:pPr lvl="0" indent="-349250">
              <a:lnSpc>
                <a:spcPct val="115000"/>
              </a:lnSpc>
              <a:buClr>
                <a:srgbClr val="151E49"/>
              </a:buClr>
              <a:buSzPts val="1900"/>
              <a:buFont typeface="Oswald"/>
              <a:buChar char="•"/>
            </a:pPr>
            <a:r>
              <a:rPr lang="en" sz="1600" b="1">
                <a:solidFill>
                  <a:srgbClr val="151E49"/>
                </a:solidFill>
                <a:latin typeface="Oswald"/>
                <a:ea typeface="Oswald"/>
                <a:cs typeface="Oswald"/>
                <a:sym typeface="Oswald"/>
              </a:rPr>
              <a:t>Demographic student groups</a:t>
            </a:r>
            <a:r>
              <a:rPr lang="en" sz="1600">
                <a:solidFill>
                  <a:srgbClr val="151E49"/>
                </a:solidFill>
                <a:latin typeface="Oswald"/>
                <a:ea typeface="Oswald"/>
                <a:cs typeface="Oswald"/>
                <a:sym typeface="Oswald"/>
              </a:rPr>
              <a:t>: Experienced comparable impact by grade and content area</a:t>
            </a:r>
          </a:p>
          <a:p>
            <a:pPr marL="107950" lvl="0" indent="0">
              <a:lnSpc>
                <a:spcPct val="115000"/>
              </a:lnSpc>
              <a:buClr>
                <a:srgbClr val="151E49"/>
              </a:buClr>
              <a:buSzPts val="1900"/>
              <a:buNone/>
            </a:pPr>
            <a:endParaRPr lang="en" sz="800">
              <a:solidFill>
                <a:srgbClr val="151E49"/>
              </a:solidFill>
              <a:latin typeface="Oswald"/>
              <a:ea typeface="Oswald"/>
              <a:cs typeface="Oswald"/>
              <a:sym typeface="Oswald"/>
            </a:endParaRPr>
          </a:p>
          <a:p>
            <a:pPr lvl="0" indent="-349250">
              <a:lnSpc>
                <a:spcPct val="115000"/>
              </a:lnSpc>
              <a:buClr>
                <a:srgbClr val="151E49"/>
              </a:buClr>
              <a:buSzPts val="1900"/>
              <a:buFont typeface="Oswald"/>
              <a:buChar char="•"/>
            </a:pPr>
            <a:r>
              <a:rPr lang="en" sz="1600" b="1">
                <a:solidFill>
                  <a:srgbClr val="151E49"/>
                </a:solidFill>
                <a:latin typeface="Oswald"/>
                <a:ea typeface="Oswald"/>
                <a:cs typeface="Oswald"/>
                <a:sym typeface="Oswald"/>
              </a:rPr>
              <a:t>Academic student groups</a:t>
            </a:r>
            <a:r>
              <a:rPr lang="en" sz="1600">
                <a:solidFill>
                  <a:srgbClr val="151E49"/>
                </a:solidFill>
                <a:latin typeface="Oswald"/>
                <a:ea typeface="Oswald"/>
                <a:cs typeface="Oswald"/>
                <a:sym typeface="Oswald"/>
              </a:rPr>
              <a:t>: Experienced different amounts of academic impact; English language learners experienced different amounts of impact depending upon grade level</a:t>
            </a:r>
          </a:p>
          <a:p>
            <a:pPr marL="107950" lvl="0" indent="0">
              <a:lnSpc>
                <a:spcPct val="115000"/>
              </a:lnSpc>
              <a:buClr>
                <a:srgbClr val="151E49"/>
              </a:buClr>
              <a:buSzPts val="1900"/>
              <a:buNone/>
            </a:pPr>
            <a:endParaRPr lang="en" sz="800">
              <a:solidFill>
                <a:srgbClr val="151E49"/>
              </a:solidFill>
              <a:latin typeface="Oswald"/>
              <a:ea typeface="Oswald"/>
              <a:cs typeface="Oswald"/>
              <a:sym typeface="Oswald"/>
            </a:endParaRPr>
          </a:p>
          <a:p>
            <a:pPr lvl="0" indent="-349250">
              <a:lnSpc>
                <a:spcPct val="115000"/>
              </a:lnSpc>
              <a:buClr>
                <a:srgbClr val="151E49"/>
              </a:buClr>
              <a:buSzPts val="1900"/>
              <a:buFont typeface="Oswald"/>
              <a:buChar char="•"/>
            </a:pPr>
            <a:r>
              <a:rPr lang="en" sz="1600" b="1">
                <a:solidFill>
                  <a:srgbClr val="151E49"/>
                </a:solidFill>
                <a:latin typeface="Oswald"/>
                <a:ea typeface="Oswald"/>
                <a:cs typeface="Oswald"/>
                <a:sym typeface="Oswald"/>
              </a:rPr>
              <a:t>Corporations and schools</a:t>
            </a:r>
            <a:r>
              <a:rPr lang="en" sz="1600">
                <a:solidFill>
                  <a:srgbClr val="151E49"/>
                </a:solidFill>
                <a:latin typeface="Oswald"/>
                <a:ea typeface="Oswald"/>
                <a:cs typeface="Oswald"/>
                <a:sym typeface="Oswald"/>
              </a:rPr>
              <a:t>: Impacts were highly variable, with most corporations and schools experiencing significant academic impacts </a:t>
            </a:r>
            <a:br>
              <a:rPr lang="en" sz="1900">
                <a:solidFill>
                  <a:srgbClr val="151E49"/>
                </a:solidFill>
                <a:latin typeface="Oswald"/>
                <a:ea typeface="Oswald"/>
                <a:cs typeface="Oswald"/>
                <a:sym typeface="Oswald"/>
              </a:rPr>
            </a:br>
            <a:endParaRPr sz="1900">
              <a:solidFill>
                <a:srgbClr val="151E49"/>
              </a:solidFill>
              <a:latin typeface="Oswald"/>
              <a:ea typeface="Oswald"/>
              <a:cs typeface="Oswald"/>
              <a:sym typeface="Oswald"/>
            </a:endParaRPr>
          </a:p>
          <a:p>
            <a:pPr marL="107950" lvl="0" indent="0" algn="l" rtl="0">
              <a:lnSpc>
                <a:spcPct val="115000"/>
              </a:lnSpc>
              <a:spcBef>
                <a:spcPts val="0"/>
              </a:spcBef>
              <a:spcAft>
                <a:spcPts val="0"/>
              </a:spcAft>
              <a:buClr>
                <a:srgbClr val="151E49"/>
              </a:buClr>
              <a:buSzPts val="1900"/>
              <a:buNone/>
            </a:pPr>
            <a:endParaRPr sz="1900">
              <a:solidFill>
                <a:srgbClr val="151E49"/>
              </a:solidFill>
              <a:latin typeface="Oswald"/>
              <a:ea typeface="Oswald"/>
              <a:cs typeface="Oswald"/>
              <a:sym typeface="Oswald"/>
            </a:endParaRPr>
          </a:p>
        </p:txBody>
      </p:sp>
    </p:spTree>
    <p:extLst>
      <p:ext uri="{BB962C8B-B14F-4D97-AF65-F5344CB8AC3E}">
        <p14:creationId xmlns:p14="http://schemas.microsoft.com/office/powerpoint/2010/main" val="3277688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3" name="Google Shape;813;p35"/>
          <p:cNvSpPr txBox="1">
            <a:spLocks noGrp="1"/>
          </p:cNvSpPr>
          <p:nvPr>
            <p:ph type="title"/>
          </p:nvPr>
        </p:nvSpPr>
        <p:spPr>
          <a:xfrm>
            <a:off x="124178" y="511500"/>
            <a:ext cx="5754622" cy="682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i="0">
                <a:solidFill>
                  <a:srgbClr val="FECF00"/>
                </a:solidFill>
                <a:latin typeface="Oswald" panose="020B0604020202020204" charset="0"/>
              </a:rPr>
              <a:t>What Content Areas Felt Impact?</a:t>
            </a:r>
            <a:endParaRPr i="0">
              <a:latin typeface="Oswald" panose="020B0604020202020204" charset="0"/>
            </a:endParaRPr>
          </a:p>
        </p:txBody>
      </p:sp>
      <p:sp>
        <p:nvSpPr>
          <p:cNvPr id="12" name="Google Shape;120;p27">
            <a:extLst>
              <a:ext uri="{FF2B5EF4-FFF2-40B4-BE49-F238E27FC236}">
                <a16:creationId xmlns:a16="http://schemas.microsoft.com/office/drawing/2014/main" id="{AE2BD580-DB0E-43A5-A38A-7D2C7728BC30}"/>
              </a:ext>
            </a:extLst>
          </p:cNvPr>
          <p:cNvSpPr txBox="1">
            <a:spLocks noGrp="1"/>
          </p:cNvSpPr>
          <p:nvPr>
            <p:ph type="body" idx="1"/>
          </p:nvPr>
        </p:nvSpPr>
        <p:spPr>
          <a:xfrm>
            <a:off x="493550" y="1520100"/>
            <a:ext cx="8156900" cy="3623400"/>
          </a:xfrm>
          <a:prstGeom prst="rect">
            <a:avLst/>
          </a:prstGeom>
          <a:noFill/>
          <a:ln>
            <a:noFill/>
          </a:ln>
        </p:spPr>
        <p:txBody>
          <a:bodyPr spcFirstLastPara="1" wrap="square" lIns="68575" tIns="68575" rIns="68575" bIns="68575" anchor="t" anchorCtr="0">
            <a:noAutofit/>
          </a:bodyPr>
          <a:lstStyle/>
          <a:p>
            <a:pPr indent="-349250">
              <a:lnSpc>
                <a:spcPct val="115000"/>
              </a:lnSpc>
              <a:buClr>
                <a:srgbClr val="151E49"/>
              </a:buClr>
              <a:buSzPts val="1900"/>
              <a:buFont typeface="Oswald"/>
              <a:buChar char="•"/>
            </a:pPr>
            <a:r>
              <a:rPr lang="en" sz="1600" b="1">
                <a:solidFill>
                  <a:srgbClr val="151E49"/>
                </a:solidFill>
                <a:latin typeface="Oswald"/>
                <a:ea typeface="Oswald"/>
                <a:cs typeface="Oswald"/>
                <a:sym typeface="Oswald"/>
              </a:rPr>
              <a:t>Mathematics</a:t>
            </a:r>
            <a:r>
              <a:rPr lang="en" sz="1600">
                <a:solidFill>
                  <a:srgbClr val="151E49"/>
                </a:solidFill>
                <a:latin typeface="Oswald"/>
                <a:ea typeface="Oswald"/>
                <a:cs typeface="Oswald"/>
                <a:sym typeface="Oswald"/>
              </a:rPr>
              <a:t>: Indiana students in elementary and middle school experienced academic impacts (ILEARN)</a:t>
            </a:r>
          </a:p>
          <a:p>
            <a:pPr marL="107950" indent="0">
              <a:lnSpc>
                <a:spcPct val="115000"/>
              </a:lnSpc>
              <a:buClr>
                <a:srgbClr val="151E49"/>
              </a:buClr>
              <a:buSzPts val="1900"/>
              <a:buNone/>
            </a:pPr>
            <a:endParaRPr lang="en" sz="800">
              <a:solidFill>
                <a:srgbClr val="151E49"/>
              </a:solidFill>
              <a:latin typeface="Oswald"/>
              <a:ea typeface="Oswald"/>
              <a:cs typeface="Oswald"/>
              <a:sym typeface="Oswald"/>
            </a:endParaRPr>
          </a:p>
          <a:p>
            <a:pPr lvl="0" indent="-349250">
              <a:lnSpc>
                <a:spcPct val="115000"/>
              </a:lnSpc>
              <a:buClr>
                <a:srgbClr val="151E49"/>
              </a:buClr>
              <a:buSzPts val="1900"/>
              <a:buFont typeface="Oswald"/>
              <a:buChar char="•"/>
            </a:pPr>
            <a:r>
              <a:rPr lang="en" sz="1600" b="1">
                <a:solidFill>
                  <a:srgbClr val="151E49"/>
                </a:solidFill>
                <a:latin typeface="Oswald"/>
                <a:ea typeface="Oswald"/>
                <a:cs typeface="Oswald"/>
                <a:sym typeface="Oswald"/>
              </a:rPr>
              <a:t>English/Language Arts</a:t>
            </a:r>
            <a:r>
              <a:rPr lang="en" sz="1600">
                <a:solidFill>
                  <a:srgbClr val="151E49"/>
                </a:solidFill>
                <a:latin typeface="Oswald"/>
                <a:ea typeface="Oswald"/>
                <a:cs typeface="Oswald"/>
                <a:sym typeface="Oswald"/>
              </a:rPr>
              <a:t>: Indiana students in elementary and middle school experienced academic impacts (ILEARN)</a:t>
            </a:r>
          </a:p>
          <a:p>
            <a:pPr marL="107950" lvl="0" indent="0">
              <a:lnSpc>
                <a:spcPct val="115000"/>
              </a:lnSpc>
              <a:buClr>
                <a:srgbClr val="151E49"/>
              </a:buClr>
              <a:buSzPts val="1900"/>
              <a:buNone/>
            </a:pPr>
            <a:endParaRPr lang="en" sz="800">
              <a:solidFill>
                <a:srgbClr val="151E49"/>
              </a:solidFill>
              <a:latin typeface="Oswald"/>
              <a:ea typeface="Oswald"/>
              <a:cs typeface="Oswald"/>
              <a:sym typeface="Oswald"/>
            </a:endParaRPr>
          </a:p>
          <a:p>
            <a:pPr lvl="0" indent="-349250">
              <a:lnSpc>
                <a:spcPct val="115000"/>
              </a:lnSpc>
              <a:buClr>
                <a:srgbClr val="151E49"/>
              </a:buClr>
              <a:buSzPts val="1900"/>
              <a:buFont typeface="Oswald"/>
              <a:buChar char="•"/>
            </a:pPr>
            <a:r>
              <a:rPr lang="en" sz="1600" b="1">
                <a:solidFill>
                  <a:srgbClr val="151E49"/>
                </a:solidFill>
                <a:latin typeface="Oswald"/>
                <a:ea typeface="Oswald"/>
                <a:cs typeface="Oswald"/>
                <a:sym typeface="Oswald"/>
              </a:rPr>
              <a:t>English Language Proficiency</a:t>
            </a:r>
            <a:r>
              <a:rPr lang="en" sz="1600">
                <a:solidFill>
                  <a:srgbClr val="151E49"/>
                </a:solidFill>
                <a:latin typeface="Oswald"/>
                <a:ea typeface="Oswald"/>
                <a:cs typeface="Oswald"/>
                <a:sym typeface="Oswald"/>
              </a:rPr>
              <a:t>: English language learners in elementary and middle school experienced academic impacts (WIDA ACCESS 2.0)</a:t>
            </a:r>
          </a:p>
          <a:p>
            <a:pPr marL="107950" lvl="0" indent="0">
              <a:lnSpc>
                <a:spcPct val="115000"/>
              </a:lnSpc>
              <a:buClr>
                <a:srgbClr val="151E49"/>
              </a:buClr>
              <a:buSzPts val="1900"/>
              <a:buNone/>
            </a:pPr>
            <a:endParaRPr lang="en" sz="800">
              <a:solidFill>
                <a:srgbClr val="151E49"/>
              </a:solidFill>
              <a:latin typeface="Oswald"/>
              <a:ea typeface="Oswald"/>
              <a:cs typeface="Oswald"/>
              <a:sym typeface="Oswald"/>
            </a:endParaRPr>
          </a:p>
          <a:p>
            <a:pPr lvl="0" indent="-349250">
              <a:lnSpc>
                <a:spcPct val="115000"/>
              </a:lnSpc>
              <a:buClr>
                <a:srgbClr val="151E49"/>
              </a:buClr>
              <a:buSzPts val="1900"/>
              <a:buFont typeface="Oswald"/>
              <a:buChar char="•"/>
            </a:pPr>
            <a:r>
              <a:rPr lang="en" sz="1600" b="1">
                <a:solidFill>
                  <a:srgbClr val="151E49"/>
                </a:solidFill>
                <a:latin typeface="Oswald"/>
                <a:ea typeface="Oswald"/>
                <a:cs typeface="Oswald"/>
                <a:sym typeface="Oswald"/>
              </a:rPr>
              <a:t>Other Subject Areas</a:t>
            </a:r>
            <a:r>
              <a:rPr lang="en" sz="1600">
                <a:solidFill>
                  <a:srgbClr val="151E49"/>
                </a:solidFill>
                <a:latin typeface="Oswald"/>
                <a:ea typeface="Oswald"/>
                <a:cs typeface="Oswald"/>
                <a:sym typeface="Oswald"/>
              </a:rPr>
              <a:t>: Likely that similar academic impacts extend to other content areas</a:t>
            </a:r>
            <a:br>
              <a:rPr lang="en" sz="1900">
                <a:solidFill>
                  <a:srgbClr val="151E49"/>
                </a:solidFill>
                <a:latin typeface="Oswald"/>
                <a:ea typeface="Oswald"/>
                <a:cs typeface="Oswald"/>
                <a:sym typeface="Oswald"/>
              </a:rPr>
            </a:br>
            <a:endParaRPr sz="1900">
              <a:solidFill>
                <a:srgbClr val="151E49"/>
              </a:solidFill>
              <a:latin typeface="Oswald"/>
              <a:ea typeface="Oswald"/>
              <a:cs typeface="Oswald"/>
              <a:sym typeface="Oswald"/>
            </a:endParaRPr>
          </a:p>
          <a:p>
            <a:pPr marL="107950" lvl="0" indent="0" algn="l" rtl="0">
              <a:lnSpc>
                <a:spcPct val="115000"/>
              </a:lnSpc>
              <a:spcBef>
                <a:spcPts val="0"/>
              </a:spcBef>
              <a:spcAft>
                <a:spcPts val="0"/>
              </a:spcAft>
              <a:buClr>
                <a:srgbClr val="151E49"/>
              </a:buClr>
              <a:buSzPts val="1900"/>
              <a:buNone/>
            </a:pPr>
            <a:endParaRPr sz="1900">
              <a:solidFill>
                <a:srgbClr val="151E49"/>
              </a:solidFill>
              <a:latin typeface="Oswald"/>
              <a:ea typeface="Oswald"/>
              <a:cs typeface="Oswald"/>
              <a:sym typeface="Oswald"/>
            </a:endParaRPr>
          </a:p>
        </p:txBody>
      </p:sp>
    </p:spTree>
    <p:extLst>
      <p:ext uri="{BB962C8B-B14F-4D97-AF65-F5344CB8AC3E}">
        <p14:creationId xmlns:p14="http://schemas.microsoft.com/office/powerpoint/2010/main" val="41124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3" name="Google Shape;813;p35"/>
          <p:cNvSpPr txBox="1">
            <a:spLocks noGrp="1"/>
          </p:cNvSpPr>
          <p:nvPr>
            <p:ph type="title"/>
          </p:nvPr>
        </p:nvSpPr>
        <p:spPr>
          <a:xfrm>
            <a:off x="112887" y="511500"/>
            <a:ext cx="5892801" cy="682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i="0">
                <a:solidFill>
                  <a:srgbClr val="FECF00"/>
                </a:solidFill>
                <a:latin typeface="Oswald" panose="020B0604020202020204" charset="0"/>
              </a:rPr>
              <a:t>How Much Impact was Experienced?</a:t>
            </a:r>
            <a:endParaRPr i="0">
              <a:latin typeface="Oswald" panose="020B0604020202020204" charset="0"/>
            </a:endParaRPr>
          </a:p>
        </p:txBody>
      </p:sp>
      <p:sp>
        <p:nvSpPr>
          <p:cNvPr id="12" name="Google Shape;120;p27">
            <a:extLst>
              <a:ext uri="{FF2B5EF4-FFF2-40B4-BE49-F238E27FC236}">
                <a16:creationId xmlns:a16="http://schemas.microsoft.com/office/drawing/2014/main" id="{AE2BD580-DB0E-43A5-A38A-7D2C7728BC30}"/>
              </a:ext>
            </a:extLst>
          </p:cNvPr>
          <p:cNvSpPr txBox="1">
            <a:spLocks noGrp="1"/>
          </p:cNvSpPr>
          <p:nvPr>
            <p:ph type="body" idx="1"/>
          </p:nvPr>
        </p:nvSpPr>
        <p:spPr>
          <a:xfrm>
            <a:off x="493550" y="1520100"/>
            <a:ext cx="8156900" cy="3623400"/>
          </a:xfrm>
          <a:prstGeom prst="rect">
            <a:avLst/>
          </a:prstGeom>
          <a:noFill/>
          <a:ln>
            <a:noFill/>
          </a:ln>
        </p:spPr>
        <p:txBody>
          <a:bodyPr spcFirstLastPara="1" wrap="square" lIns="68575" tIns="68575" rIns="68575" bIns="68575" anchor="t" anchorCtr="0">
            <a:noAutofit/>
          </a:bodyPr>
          <a:lstStyle/>
          <a:p>
            <a:pPr indent="-349250">
              <a:lnSpc>
                <a:spcPct val="115000"/>
              </a:lnSpc>
              <a:buClr>
                <a:srgbClr val="151E49"/>
              </a:buClr>
              <a:buSzPts val="1900"/>
              <a:buFont typeface="Oswald"/>
              <a:buChar char="•"/>
            </a:pPr>
            <a:r>
              <a:rPr lang="en" sz="1600">
                <a:solidFill>
                  <a:srgbClr val="151E49"/>
                </a:solidFill>
                <a:latin typeface="Oswald"/>
                <a:ea typeface="Oswald"/>
                <a:cs typeface="Oswald"/>
                <a:sym typeface="Oswald"/>
              </a:rPr>
              <a:t>The academic impacts of the pandemic were substantial, ranging from MODERATE to SIGNIFICANT</a:t>
            </a:r>
          </a:p>
          <a:p>
            <a:pPr marL="107950" indent="0">
              <a:lnSpc>
                <a:spcPct val="115000"/>
              </a:lnSpc>
              <a:buClr>
                <a:srgbClr val="151E49"/>
              </a:buClr>
              <a:buSzPts val="1900"/>
              <a:buNone/>
            </a:pPr>
            <a:endParaRPr lang="en" sz="800">
              <a:solidFill>
                <a:srgbClr val="151E49"/>
              </a:solidFill>
              <a:latin typeface="Oswald"/>
              <a:ea typeface="Oswald"/>
              <a:cs typeface="Oswald"/>
              <a:sym typeface="Oswald"/>
            </a:endParaRPr>
          </a:p>
          <a:p>
            <a:pPr lvl="0" indent="-349250">
              <a:lnSpc>
                <a:spcPct val="115000"/>
              </a:lnSpc>
              <a:buClr>
                <a:srgbClr val="151E49"/>
              </a:buClr>
              <a:buSzPts val="1900"/>
              <a:buFont typeface="Oswald"/>
              <a:buChar char="•"/>
            </a:pPr>
            <a:r>
              <a:rPr lang="en" sz="1600">
                <a:solidFill>
                  <a:srgbClr val="151E49"/>
                </a:solidFill>
                <a:latin typeface="Oswald"/>
                <a:ea typeface="Oswald"/>
                <a:cs typeface="Oswald"/>
                <a:sym typeface="Oswald"/>
              </a:rPr>
              <a:t>2021 WIDA ACCESS 2.0 assessment data confirms SIGNIFICANT academic impact for most English language learners</a:t>
            </a:r>
          </a:p>
          <a:p>
            <a:pPr marL="107950" lvl="0" indent="0">
              <a:lnSpc>
                <a:spcPct val="115000"/>
              </a:lnSpc>
              <a:buClr>
                <a:srgbClr val="151E49"/>
              </a:buClr>
              <a:buSzPts val="1900"/>
              <a:buNone/>
            </a:pPr>
            <a:endParaRPr lang="en" sz="800">
              <a:solidFill>
                <a:srgbClr val="151E49"/>
              </a:solidFill>
              <a:latin typeface="Oswald"/>
              <a:ea typeface="Oswald"/>
              <a:cs typeface="Oswald"/>
              <a:sym typeface="Oswald"/>
            </a:endParaRPr>
          </a:p>
          <a:p>
            <a:pPr lvl="0" indent="-349250">
              <a:lnSpc>
                <a:spcPct val="115000"/>
              </a:lnSpc>
              <a:buClr>
                <a:srgbClr val="151E49"/>
              </a:buClr>
              <a:buSzPts val="1900"/>
              <a:buFont typeface="Oswald"/>
              <a:buChar char="•"/>
            </a:pPr>
            <a:r>
              <a:rPr lang="en" sz="1600">
                <a:solidFill>
                  <a:srgbClr val="151E49"/>
                </a:solidFill>
                <a:latin typeface="Oswald"/>
                <a:ea typeface="Oswald"/>
                <a:cs typeface="Oswald"/>
                <a:sym typeface="Oswald"/>
              </a:rPr>
              <a:t>In the isolated contexts where MINOR/NO impacts were observed, questions about the efficacy of education pre-pandemic are a concern</a:t>
            </a:r>
          </a:p>
          <a:p>
            <a:pPr marL="107950" lvl="0" indent="0">
              <a:lnSpc>
                <a:spcPct val="115000"/>
              </a:lnSpc>
              <a:buClr>
                <a:srgbClr val="151E49"/>
              </a:buClr>
              <a:buSzPts val="1900"/>
              <a:buNone/>
            </a:pPr>
            <a:endParaRPr lang="en" sz="800">
              <a:solidFill>
                <a:srgbClr val="151E49"/>
              </a:solidFill>
              <a:latin typeface="Oswald"/>
              <a:ea typeface="Oswald"/>
              <a:cs typeface="Oswald"/>
              <a:sym typeface="Oswald"/>
            </a:endParaRPr>
          </a:p>
          <a:p>
            <a:pPr indent="-349250">
              <a:lnSpc>
                <a:spcPct val="115000"/>
              </a:lnSpc>
              <a:buClr>
                <a:srgbClr val="151E49"/>
              </a:buClr>
              <a:buSzPts val="1900"/>
              <a:buFont typeface="Oswald"/>
              <a:buChar char="•"/>
            </a:pPr>
            <a:r>
              <a:rPr lang="en" sz="1600">
                <a:solidFill>
                  <a:srgbClr val="151E49"/>
                </a:solidFill>
                <a:latin typeface="Oswald"/>
                <a:ea typeface="Oswald"/>
                <a:cs typeface="Oswald"/>
                <a:sym typeface="Oswald"/>
              </a:rPr>
              <a:t>Rates of learning required for recovery are unprecedented at the scale required to return to where students or groups of students would be under normal learning conditions</a:t>
            </a:r>
          </a:p>
          <a:p>
            <a:pPr marL="107950" lvl="0" indent="0">
              <a:lnSpc>
                <a:spcPct val="115000"/>
              </a:lnSpc>
              <a:buClr>
                <a:srgbClr val="151E49"/>
              </a:buClr>
              <a:buSzPts val="1900"/>
              <a:buNone/>
            </a:pPr>
            <a:br>
              <a:rPr lang="en" sz="1900">
                <a:solidFill>
                  <a:srgbClr val="151E49"/>
                </a:solidFill>
                <a:latin typeface="Oswald"/>
                <a:ea typeface="Oswald"/>
                <a:cs typeface="Oswald"/>
                <a:sym typeface="Oswald"/>
              </a:rPr>
            </a:br>
            <a:endParaRPr sz="1900">
              <a:solidFill>
                <a:srgbClr val="151E49"/>
              </a:solidFill>
              <a:latin typeface="Oswald"/>
              <a:ea typeface="Oswald"/>
              <a:cs typeface="Oswald"/>
              <a:sym typeface="Oswald"/>
            </a:endParaRPr>
          </a:p>
          <a:p>
            <a:pPr marL="107950" lvl="0" indent="0" algn="l" rtl="0">
              <a:lnSpc>
                <a:spcPct val="115000"/>
              </a:lnSpc>
              <a:spcBef>
                <a:spcPts val="0"/>
              </a:spcBef>
              <a:spcAft>
                <a:spcPts val="0"/>
              </a:spcAft>
              <a:buClr>
                <a:srgbClr val="151E49"/>
              </a:buClr>
              <a:buSzPts val="1900"/>
              <a:buNone/>
            </a:pPr>
            <a:endParaRPr sz="1900">
              <a:solidFill>
                <a:srgbClr val="151E49"/>
              </a:solidFill>
              <a:latin typeface="Oswald"/>
              <a:ea typeface="Oswald"/>
              <a:cs typeface="Oswald"/>
              <a:sym typeface="Oswald"/>
            </a:endParaRPr>
          </a:p>
        </p:txBody>
      </p:sp>
    </p:spTree>
    <p:extLst>
      <p:ext uri="{BB962C8B-B14F-4D97-AF65-F5344CB8AC3E}">
        <p14:creationId xmlns:p14="http://schemas.microsoft.com/office/powerpoint/2010/main" val="1852235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3" name="Google Shape;813;p35"/>
          <p:cNvSpPr txBox="1">
            <a:spLocks noGrp="1"/>
          </p:cNvSpPr>
          <p:nvPr>
            <p:ph type="title"/>
          </p:nvPr>
        </p:nvSpPr>
        <p:spPr>
          <a:xfrm>
            <a:off x="112888" y="511500"/>
            <a:ext cx="5836356" cy="682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i="0">
                <a:solidFill>
                  <a:srgbClr val="FECF00"/>
                </a:solidFill>
                <a:latin typeface="Oswald" panose="020B0604020202020204" charset="0"/>
              </a:rPr>
              <a:t>Specific Areas of Concern</a:t>
            </a:r>
            <a:endParaRPr i="0">
              <a:latin typeface="Oswald" panose="020B0604020202020204" charset="0"/>
            </a:endParaRPr>
          </a:p>
        </p:txBody>
      </p:sp>
      <p:sp>
        <p:nvSpPr>
          <p:cNvPr id="12" name="Google Shape;120;p27">
            <a:extLst>
              <a:ext uri="{FF2B5EF4-FFF2-40B4-BE49-F238E27FC236}">
                <a16:creationId xmlns:a16="http://schemas.microsoft.com/office/drawing/2014/main" id="{AE2BD580-DB0E-43A5-A38A-7D2C7728BC30}"/>
              </a:ext>
            </a:extLst>
          </p:cNvPr>
          <p:cNvSpPr txBox="1">
            <a:spLocks noGrp="1"/>
          </p:cNvSpPr>
          <p:nvPr>
            <p:ph type="body" idx="1"/>
          </p:nvPr>
        </p:nvSpPr>
        <p:spPr>
          <a:xfrm>
            <a:off x="493550" y="1520100"/>
            <a:ext cx="8156900" cy="3623400"/>
          </a:xfrm>
          <a:prstGeom prst="rect">
            <a:avLst/>
          </a:prstGeom>
          <a:noFill/>
          <a:ln>
            <a:noFill/>
          </a:ln>
        </p:spPr>
        <p:txBody>
          <a:bodyPr spcFirstLastPara="1" wrap="square" lIns="68575" tIns="68575" rIns="68575" bIns="68575" anchor="t" anchorCtr="0">
            <a:noAutofit/>
          </a:bodyPr>
          <a:lstStyle/>
          <a:p>
            <a:pPr marL="107950" indent="0">
              <a:lnSpc>
                <a:spcPct val="115000"/>
              </a:lnSpc>
              <a:buClr>
                <a:srgbClr val="151E49"/>
              </a:buClr>
              <a:buSzPts val="1900"/>
              <a:buNone/>
            </a:pPr>
            <a:r>
              <a:rPr lang="en" sz="1800" b="1">
                <a:solidFill>
                  <a:srgbClr val="151E49"/>
                </a:solidFill>
                <a:latin typeface="Oswald"/>
                <a:ea typeface="Oswald"/>
                <a:cs typeface="Oswald"/>
                <a:sym typeface="Oswald"/>
              </a:rPr>
              <a:t>Type 1: Issues resulting from the pandemic</a:t>
            </a:r>
          </a:p>
          <a:p>
            <a:pPr marL="107950" indent="0">
              <a:lnSpc>
                <a:spcPct val="115000"/>
              </a:lnSpc>
              <a:buClr>
                <a:srgbClr val="151E49"/>
              </a:buClr>
              <a:buSzPts val="1900"/>
              <a:buNone/>
            </a:pPr>
            <a:endParaRPr lang="en" sz="800" b="1">
              <a:solidFill>
                <a:srgbClr val="151E49"/>
              </a:solidFill>
              <a:latin typeface="Oswald"/>
              <a:ea typeface="Oswald"/>
              <a:cs typeface="Oswald"/>
              <a:sym typeface="Oswald"/>
            </a:endParaRPr>
          </a:p>
          <a:p>
            <a:pPr indent="-349250">
              <a:lnSpc>
                <a:spcPct val="115000"/>
              </a:lnSpc>
              <a:buClr>
                <a:srgbClr val="151E49"/>
              </a:buClr>
              <a:buSzPts val="1900"/>
              <a:buFont typeface="Oswald"/>
              <a:buChar char="•"/>
            </a:pPr>
            <a:r>
              <a:rPr lang="en" sz="1600">
                <a:solidFill>
                  <a:srgbClr val="151E49"/>
                </a:solidFill>
                <a:latin typeface="Oswald"/>
                <a:ea typeface="Oswald"/>
                <a:cs typeface="Oswald"/>
                <a:sym typeface="Oswald"/>
              </a:rPr>
              <a:t>Academic impact in mathematics is consistently SIGNIFICANT and across all grades</a:t>
            </a:r>
          </a:p>
          <a:p>
            <a:pPr marL="107950" indent="0">
              <a:lnSpc>
                <a:spcPct val="115000"/>
              </a:lnSpc>
              <a:buClr>
                <a:srgbClr val="151E49"/>
              </a:buClr>
              <a:buSzPts val="1900"/>
              <a:buNone/>
            </a:pPr>
            <a:endParaRPr lang="en" sz="800">
              <a:solidFill>
                <a:srgbClr val="151E49"/>
              </a:solidFill>
              <a:latin typeface="Oswald"/>
              <a:ea typeface="Oswald"/>
              <a:cs typeface="Oswald"/>
              <a:sym typeface="Oswald"/>
            </a:endParaRPr>
          </a:p>
          <a:p>
            <a:pPr lvl="0" indent="-349250">
              <a:lnSpc>
                <a:spcPct val="115000"/>
              </a:lnSpc>
              <a:buClr>
                <a:srgbClr val="151E49"/>
              </a:buClr>
              <a:buSzPts val="1900"/>
              <a:buFont typeface="Oswald"/>
              <a:buChar char="•"/>
            </a:pPr>
            <a:r>
              <a:rPr lang="en" sz="1600">
                <a:solidFill>
                  <a:srgbClr val="151E49"/>
                </a:solidFill>
                <a:latin typeface="Oswald"/>
                <a:ea typeface="Oswald"/>
                <a:cs typeface="Oswald"/>
                <a:sym typeface="Oswald"/>
              </a:rPr>
              <a:t>Academic impact in English/language arts are MODERATE to SIGNIFICANT across all grades</a:t>
            </a:r>
          </a:p>
          <a:p>
            <a:pPr marL="107950" lvl="0" indent="0">
              <a:lnSpc>
                <a:spcPct val="115000"/>
              </a:lnSpc>
              <a:buClr>
                <a:srgbClr val="151E49"/>
              </a:buClr>
              <a:buSzPts val="1900"/>
              <a:buNone/>
            </a:pPr>
            <a:endParaRPr lang="en" sz="800">
              <a:solidFill>
                <a:srgbClr val="151E49"/>
              </a:solidFill>
              <a:latin typeface="Oswald"/>
              <a:ea typeface="Oswald"/>
              <a:cs typeface="Oswald"/>
              <a:sym typeface="Oswald"/>
            </a:endParaRPr>
          </a:p>
          <a:p>
            <a:pPr lvl="0" indent="-349250">
              <a:lnSpc>
                <a:spcPct val="115000"/>
              </a:lnSpc>
              <a:buClr>
                <a:srgbClr val="151E49"/>
              </a:buClr>
              <a:buSzPts val="1900"/>
              <a:buFont typeface="Oswald"/>
              <a:buChar char="•"/>
            </a:pPr>
            <a:r>
              <a:rPr lang="en" sz="1600">
                <a:solidFill>
                  <a:srgbClr val="151E49"/>
                </a:solidFill>
                <a:latin typeface="Oswald"/>
                <a:ea typeface="Oswald"/>
                <a:cs typeface="Oswald"/>
                <a:sym typeface="Oswald"/>
              </a:rPr>
              <a:t>Likelihood that academic impacts experienced in mathematics and English/language arts extend across all K-12 grades and to other content areas</a:t>
            </a:r>
          </a:p>
          <a:p>
            <a:pPr marL="107950" lvl="0" indent="0">
              <a:lnSpc>
                <a:spcPct val="115000"/>
              </a:lnSpc>
              <a:buClr>
                <a:srgbClr val="151E49"/>
              </a:buClr>
              <a:buSzPts val="1900"/>
              <a:buNone/>
            </a:pPr>
            <a:br>
              <a:rPr lang="en" sz="1900">
                <a:solidFill>
                  <a:srgbClr val="151E49"/>
                </a:solidFill>
                <a:latin typeface="Oswald"/>
                <a:ea typeface="Oswald"/>
                <a:cs typeface="Oswald"/>
                <a:sym typeface="Oswald"/>
              </a:rPr>
            </a:br>
            <a:endParaRPr sz="1900">
              <a:solidFill>
                <a:srgbClr val="151E49"/>
              </a:solidFill>
              <a:latin typeface="Oswald"/>
              <a:ea typeface="Oswald"/>
              <a:cs typeface="Oswald"/>
              <a:sym typeface="Oswald"/>
            </a:endParaRPr>
          </a:p>
          <a:p>
            <a:pPr marL="107950" lvl="0" indent="0" algn="l" rtl="0">
              <a:lnSpc>
                <a:spcPct val="115000"/>
              </a:lnSpc>
              <a:spcBef>
                <a:spcPts val="0"/>
              </a:spcBef>
              <a:spcAft>
                <a:spcPts val="0"/>
              </a:spcAft>
              <a:buClr>
                <a:srgbClr val="151E49"/>
              </a:buClr>
              <a:buSzPts val="1900"/>
              <a:buNone/>
            </a:pPr>
            <a:endParaRPr sz="1900">
              <a:solidFill>
                <a:srgbClr val="151E49"/>
              </a:solidFill>
              <a:latin typeface="Oswald"/>
              <a:ea typeface="Oswald"/>
              <a:cs typeface="Oswald"/>
              <a:sym typeface="Oswald"/>
            </a:endParaRPr>
          </a:p>
        </p:txBody>
      </p:sp>
    </p:spTree>
    <p:extLst>
      <p:ext uri="{BB962C8B-B14F-4D97-AF65-F5344CB8AC3E}">
        <p14:creationId xmlns:p14="http://schemas.microsoft.com/office/powerpoint/2010/main" val="2173625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3" name="Google Shape;813;p35"/>
          <p:cNvSpPr txBox="1">
            <a:spLocks noGrp="1"/>
          </p:cNvSpPr>
          <p:nvPr>
            <p:ph type="title"/>
          </p:nvPr>
        </p:nvSpPr>
        <p:spPr>
          <a:xfrm>
            <a:off x="112888" y="511500"/>
            <a:ext cx="5836356" cy="682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i="0">
                <a:solidFill>
                  <a:srgbClr val="FECF00"/>
                </a:solidFill>
                <a:latin typeface="Oswald" panose="020B0604020202020204" charset="0"/>
              </a:rPr>
              <a:t>Specific Areas of Concern</a:t>
            </a:r>
            <a:endParaRPr i="0">
              <a:latin typeface="Oswald" panose="020B0604020202020204" charset="0"/>
            </a:endParaRPr>
          </a:p>
        </p:txBody>
      </p:sp>
      <p:sp>
        <p:nvSpPr>
          <p:cNvPr id="12" name="Google Shape;120;p27">
            <a:extLst>
              <a:ext uri="{FF2B5EF4-FFF2-40B4-BE49-F238E27FC236}">
                <a16:creationId xmlns:a16="http://schemas.microsoft.com/office/drawing/2014/main" id="{AE2BD580-DB0E-43A5-A38A-7D2C7728BC30}"/>
              </a:ext>
            </a:extLst>
          </p:cNvPr>
          <p:cNvSpPr txBox="1">
            <a:spLocks noGrp="1"/>
          </p:cNvSpPr>
          <p:nvPr>
            <p:ph type="body" idx="1"/>
          </p:nvPr>
        </p:nvSpPr>
        <p:spPr>
          <a:xfrm>
            <a:off x="493550" y="1520100"/>
            <a:ext cx="8156900" cy="3623400"/>
          </a:xfrm>
          <a:prstGeom prst="rect">
            <a:avLst/>
          </a:prstGeom>
          <a:noFill/>
          <a:ln>
            <a:noFill/>
          </a:ln>
        </p:spPr>
        <p:txBody>
          <a:bodyPr spcFirstLastPara="1" wrap="square" lIns="68575" tIns="68575" rIns="68575" bIns="68575" anchor="t" anchorCtr="0">
            <a:noAutofit/>
          </a:bodyPr>
          <a:lstStyle/>
          <a:p>
            <a:pPr marL="107950" indent="0">
              <a:lnSpc>
                <a:spcPct val="115000"/>
              </a:lnSpc>
              <a:buClr>
                <a:srgbClr val="151E49"/>
              </a:buClr>
              <a:buSzPts val="1900"/>
              <a:buNone/>
            </a:pPr>
            <a:r>
              <a:rPr lang="en" sz="1800" b="1">
                <a:solidFill>
                  <a:srgbClr val="151E49"/>
                </a:solidFill>
                <a:latin typeface="Oswald"/>
                <a:ea typeface="Oswald"/>
                <a:cs typeface="Oswald"/>
                <a:sym typeface="Oswald"/>
              </a:rPr>
              <a:t>Type 2: Issues existing before the pandemic</a:t>
            </a:r>
          </a:p>
          <a:p>
            <a:pPr marL="107950" indent="0">
              <a:lnSpc>
                <a:spcPct val="115000"/>
              </a:lnSpc>
              <a:buClr>
                <a:srgbClr val="151E49"/>
              </a:buClr>
              <a:buSzPts val="1900"/>
              <a:buNone/>
            </a:pPr>
            <a:endParaRPr lang="en" sz="800" b="1">
              <a:solidFill>
                <a:srgbClr val="151E49"/>
              </a:solidFill>
              <a:latin typeface="Oswald"/>
              <a:ea typeface="Oswald"/>
              <a:cs typeface="Oswald"/>
              <a:sym typeface="Oswald"/>
            </a:endParaRPr>
          </a:p>
          <a:p>
            <a:pPr indent="-349250">
              <a:lnSpc>
                <a:spcPct val="115000"/>
              </a:lnSpc>
              <a:buClr>
                <a:srgbClr val="151E49"/>
              </a:buClr>
              <a:buSzPts val="1900"/>
              <a:buFont typeface="Oswald"/>
              <a:buChar char="•"/>
            </a:pPr>
            <a:r>
              <a:rPr lang="en" sz="1600">
                <a:solidFill>
                  <a:srgbClr val="151E49"/>
                </a:solidFill>
                <a:latin typeface="Oswald"/>
                <a:ea typeface="Oswald"/>
                <a:cs typeface="Oswald"/>
                <a:sym typeface="Oswald"/>
              </a:rPr>
              <a:t>English language learners in high school show MINOR/NO impact during the pandemic</a:t>
            </a:r>
          </a:p>
          <a:p>
            <a:pPr marL="107950" indent="0">
              <a:lnSpc>
                <a:spcPct val="115000"/>
              </a:lnSpc>
              <a:buClr>
                <a:srgbClr val="151E49"/>
              </a:buClr>
              <a:buSzPts val="1900"/>
              <a:buNone/>
            </a:pPr>
            <a:endParaRPr lang="en" sz="800">
              <a:solidFill>
                <a:srgbClr val="151E49"/>
              </a:solidFill>
              <a:latin typeface="Oswald"/>
              <a:ea typeface="Oswald"/>
              <a:cs typeface="Oswald"/>
              <a:sym typeface="Oswald"/>
            </a:endParaRPr>
          </a:p>
          <a:p>
            <a:pPr indent="-349250">
              <a:lnSpc>
                <a:spcPct val="115000"/>
              </a:lnSpc>
              <a:buClr>
                <a:srgbClr val="151E49"/>
              </a:buClr>
              <a:buSzPts val="1900"/>
              <a:buFont typeface="Oswald"/>
              <a:buChar char="•"/>
            </a:pPr>
            <a:r>
              <a:rPr lang="en" sz="1600">
                <a:solidFill>
                  <a:srgbClr val="151E49"/>
                </a:solidFill>
                <a:latin typeface="Oswald"/>
                <a:ea typeface="Oswald"/>
                <a:cs typeface="Oswald"/>
                <a:sym typeface="Oswald"/>
              </a:rPr>
              <a:t>Special education students statewide experienced MODERATE impact during the pandemic</a:t>
            </a:r>
          </a:p>
          <a:p>
            <a:pPr marL="107950" indent="0">
              <a:lnSpc>
                <a:spcPct val="115000"/>
              </a:lnSpc>
              <a:buClr>
                <a:srgbClr val="151E49"/>
              </a:buClr>
              <a:buSzPts val="1900"/>
              <a:buNone/>
            </a:pPr>
            <a:endParaRPr lang="en" sz="800">
              <a:solidFill>
                <a:srgbClr val="151E49"/>
              </a:solidFill>
              <a:latin typeface="Oswald"/>
              <a:ea typeface="Oswald"/>
              <a:cs typeface="Oswald"/>
              <a:sym typeface="Oswald"/>
            </a:endParaRPr>
          </a:p>
          <a:p>
            <a:pPr lvl="0" indent="-349250">
              <a:lnSpc>
                <a:spcPct val="115000"/>
              </a:lnSpc>
              <a:buClr>
                <a:srgbClr val="151E49"/>
              </a:buClr>
              <a:buSzPts val="1900"/>
              <a:buFont typeface="Oswald"/>
              <a:buChar char="•"/>
            </a:pPr>
            <a:r>
              <a:rPr lang="en" sz="1600">
                <a:solidFill>
                  <a:srgbClr val="151E49"/>
                </a:solidFill>
                <a:latin typeface="Oswald"/>
                <a:ea typeface="Oswald"/>
                <a:cs typeface="Oswald"/>
                <a:sym typeface="Oswald"/>
              </a:rPr>
              <a:t>Lowest achievers statewide show MINOR/NO decline impact the pandemic</a:t>
            </a:r>
          </a:p>
          <a:p>
            <a:pPr marL="107950" lvl="0" indent="0">
              <a:lnSpc>
                <a:spcPct val="115000"/>
              </a:lnSpc>
              <a:buClr>
                <a:srgbClr val="151E49"/>
              </a:buClr>
              <a:buSzPts val="1900"/>
              <a:buNone/>
            </a:pPr>
            <a:br>
              <a:rPr lang="en" sz="1900">
                <a:solidFill>
                  <a:srgbClr val="151E49"/>
                </a:solidFill>
                <a:latin typeface="Oswald"/>
                <a:ea typeface="Oswald"/>
                <a:cs typeface="Oswald"/>
                <a:sym typeface="Oswald"/>
              </a:rPr>
            </a:br>
            <a:endParaRPr sz="1900">
              <a:solidFill>
                <a:srgbClr val="151E49"/>
              </a:solidFill>
              <a:latin typeface="Oswald"/>
              <a:ea typeface="Oswald"/>
              <a:cs typeface="Oswald"/>
              <a:sym typeface="Oswald"/>
            </a:endParaRPr>
          </a:p>
          <a:p>
            <a:pPr marL="107950" lvl="0" indent="0" algn="l" rtl="0">
              <a:lnSpc>
                <a:spcPct val="115000"/>
              </a:lnSpc>
              <a:spcBef>
                <a:spcPts val="0"/>
              </a:spcBef>
              <a:spcAft>
                <a:spcPts val="0"/>
              </a:spcAft>
              <a:buClr>
                <a:srgbClr val="151E49"/>
              </a:buClr>
              <a:buSzPts val="1900"/>
              <a:buNone/>
            </a:pPr>
            <a:endParaRPr sz="1900">
              <a:solidFill>
                <a:srgbClr val="151E49"/>
              </a:solidFill>
              <a:latin typeface="Oswald"/>
              <a:ea typeface="Oswald"/>
              <a:cs typeface="Oswald"/>
              <a:sym typeface="Oswald"/>
            </a:endParaRPr>
          </a:p>
        </p:txBody>
      </p:sp>
    </p:spTree>
    <p:extLst>
      <p:ext uri="{BB962C8B-B14F-4D97-AF65-F5344CB8AC3E}">
        <p14:creationId xmlns:p14="http://schemas.microsoft.com/office/powerpoint/2010/main" val="1277341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34"/>
          <p:cNvSpPr txBox="1">
            <a:spLocks noGrp="1"/>
          </p:cNvSpPr>
          <p:nvPr>
            <p:ph type="ctrTitle"/>
          </p:nvPr>
        </p:nvSpPr>
        <p:spPr>
          <a:xfrm>
            <a:off x="158045" y="1660962"/>
            <a:ext cx="3830800" cy="182157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b="1" i="0">
                <a:latin typeface="Oswald" panose="020B0604020202020204" charset="0"/>
                <a:ea typeface="Oswald"/>
                <a:cs typeface="Oswald"/>
                <a:sym typeface="Oswald"/>
              </a:rPr>
              <a:t>The Response</a:t>
            </a:r>
            <a:endParaRPr b="1" i="0">
              <a:latin typeface="Oswald" panose="020B0604020202020204" charset="0"/>
              <a:ea typeface="Oswald"/>
              <a:cs typeface="Oswald"/>
              <a:sym typeface="Oswald"/>
            </a:endParaRPr>
          </a:p>
        </p:txBody>
      </p:sp>
    </p:spTree>
    <p:extLst>
      <p:ext uri="{BB962C8B-B14F-4D97-AF65-F5344CB8AC3E}">
        <p14:creationId xmlns:p14="http://schemas.microsoft.com/office/powerpoint/2010/main" val="227165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3" name="Google Shape;813;p35"/>
          <p:cNvSpPr txBox="1">
            <a:spLocks noGrp="1"/>
          </p:cNvSpPr>
          <p:nvPr>
            <p:ph type="title"/>
          </p:nvPr>
        </p:nvSpPr>
        <p:spPr>
          <a:xfrm>
            <a:off x="112888" y="511500"/>
            <a:ext cx="5836356" cy="682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i="0">
                <a:solidFill>
                  <a:srgbClr val="FECF00"/>
                </a:solidFill>
                <a:latin typeface="Oswald" panose="020B0604020202020204" charset="0"/>
              </a:rPr>
              <a:t>Response to Academic Impact</a:t>
            </a:r>
            <a:endParaRPr i="0">
              <a:latin typeface="Oswald" panose="020B0604020202020204" charset="0"/>
            </a:endParaRPr>
          </a:p>
        </p:txBody>
      </p:sp>
      <p:graphicFrame>
        <p:nvGraphicFramePr>
          <p:cNvPr id="4" name="Diagram 3">
            <a:extLst>
              <a:ext uri="{FF2B5EF4-FFF2-40B4-BE49-F238E27FC236}">
                <a16:creationId xmlns:a16="http://schemas.microsoft.com/office/drawing/2014/main" id="{D30144FD-96C1-4D63-90CB-A74D89D248A3}"/>
              </a:ext>
            </a:extLst>
          </p:cNvPr>
          <p:cNvGraphicFramePr/>
          <p:nvPr>
            <p:extLst>
              <p:ext uri="{D42A27DB-BD31-4B8C-83A1-F6EECF244321}">
                <p14:modId xmlns:p14="http://schemas.microsoft.com/office/powerpoint/2010/main" val="2554068965"/>
              </p:ext>
            </p:extLst>
          </p:nvPr>
        </p:nvGraphicFramePr>
        <p:xfrm>
          <a:off x="1162756" y="1194000"/>
          <a:ext cx="6818488" cy="36715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550809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3" name="Google Shape;813;p35"/>
          <p:cNvSpPr txBox="1">
            <a:spLocks noGrp="1"/>
          </p:cNvSpPr>
          <p:nvPr>
            <p:ph type="title"/>
          </p:nvPr>
        </p:nvSpPr>
        <p:spPr>
          <a:xfrm>
            <a:off x="112888" y="511500"/>
            <a:ext cx="5836356" cy="682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i="0">
                <a:solidFill>
                  <a:srgbClr val="FECF00"/>
                </a:solidFill>
                <a:latin typeface="Oswald" panose="020B0604020202020204" charset="0"/>
              </a:rPr>
              <a:t>Understanding Data</a:t>
            </a:r>
            <a:endParaRPr i="0">
              <a:latin typeface="Oswald" panose="020B0604020202020204" charset="0"/>
            </a:endParaRPr>
          </a:p>
        </p:txBody>
      </p:sp>
      <p:sp>
        <p:nvSpPr>
          <p:cNvPr id="12" name="Google Shape;120;p27">
            <a:extLst>
              <a:ext uri="{FF2B5EF4-FFF2-40B4-BE49-F238E27FC236}">
                <a16:creationId xmlns:a16="http://schemas.microsoft.com/office/drawing/2014/main" id="{AE2BD580-DB0E-43A5-A38A-7D2C7728BC30}"/>
              </a:ext>
            </a:extLst>
          </p:cNvPr>
          <p:cNvSpPr txBox="1">
            <a:spLocks noGrp="1"/>
          </p:cNvSpPr>
          <p:nvPr>
            <p:ph type="body" idx="1"/>
          </p:nvPr>
        </p:nvSpPr>
        <p:spPr>
          <a:xfrm>
            <a:off x="493550" y="1520100"/>
            <a:ext cx="8156900" cy="3623400"/>
          </a:xfrm>
          <a:prstGeom prst="rect">
            <a:avLst/>
          </a:prstGeom>
          <a:noFill/>
          <a:ln>
            <a:noFill/>
          </a:ln>
        </p:spPr>
        <p:txBody>
          <a:bodyPr spcFirstLastPara="1" wrap="square" lIns="68575" tIns="68575" rIns="68575" bIns="68575" anchor="t" anchorCtr="0">
            <a:noAutofit/>
          </a:bodyPr>
          <a:lstStyle/>
          <a:p>
            <a:pPr marL="107950" indent="0">
              <a:lnSpc>
                <a:spcPct val="115000"/>
              </a:lnSpc>
              <a:buClr>
                <a:srgbClr val="151E49"/>
              </a:buClr>
              <a:buSzPts val="1900"/>
              <a:buNone/>
            </a:pPr>
            <a:r>
              <a:rPr lang="en" sz="1800" b="1">
                <a:solidFill>
                  <a:srgbClr val="151E49"/>
                </a:solidFill>
                <a:latin typeface="Oswald"/>
                <a:ea typeface="Oswald"/>
                <a:cs typeface="Oswald"/>
                <a:sym typeface="Oswald"/>
              </a:rPr>
              <a:t>2020-2021 Academic Impact Report</a:t>
            </a:r>
          </a:p>
          <a:p>
            <a:pPr marL="107950" indent="0">
              <a:lnSpc>
                <a:spcPct val="115000"/>
              </a:lnSpc>
              <a:buClr>
                <a:srgbClr val="151E49"/>
              </a:buClr>
              <a:buSzPts val="1900"/>
              <a:buNone/>
            </a:pPr>
            <a:endParaRPr lang="en" sz="800" b="1">
              <a:solidFill>
                <a:srgbClr val="151E49"/>
              </a:solidFill>
              <a:latin typeface="Oswald"/>
              <a:ea typeface="Oswald"/>
              <a:cs typeface="Oswald"/>
              <a:sym typeface="Oswald"/>
            </a:endParaRPr>
          </a:p>
          <a:p>
            <a:pPr indent="-349250">
              <a:lnSpc>
                <a:spcPct val="115000"/>
              </a:lnSpc>
              <a:buClr>
                <a:srgbClr val="151E49"/>
              </a:buClr>
              <a:buSzPts val="1900"/>
              <a:buFont typeface="Oswald"/>
              <a:buChar char="•"/>
            </a:pPr>
            <a:r>
              <a:rPr lang="en" sz="1600">
                <a:solidFill>
                  <a:srgbClr val="151E49"/>
                </a:solidFill>
                <a:latin typeface="Oswald"/>
                <a:ea typeface="Oswald"/>
                <a:cs typeface="Oswald"/>
                <a:sym typeface="Oswald"/>
              </a:rPr>
              <a:t>Available to schools and corporations through the accountability portal (</a:t>
            </a:r>
            <a:r>
              <a:rPr lang="en" sz="1600">
                <a:solidFill>
                  <a:srgbClr val="151E49"/>
                </a:solidFill>
                <a:latin typeface="Oswald"/>
                <a:ea typeface="Oswald"/>
                <a:cs typeface="Oswald"/>
                <a:sym typeface="Oswald"/>
                <a:hlinkClick r:id="rId3"/>
              </a:rPr>
              <a:t>https://accountability.doe.in.gov</a:t>
            </a:r>
            <a:r>
              <a:rPr lang="en" sz="1600">
                <a:solidFill>
                  <a:srgbClr val="151E49"/>
                </a:solidFill>
                <a:latin typeface="Oswald"/>
                <a:ea typeface="Oswald"/>
                <a:cs typeface="Oswald"/>
                <a:sym typeface="Oswald"/>
              </a:rPr>
              <a:t>) </a:t>
            </a:r>
          </a:p>
          <a:p>
            <a:pPr marL="107950" indent="0">
              <a:lnSpc>
                <a:spcPct val="115000"/>
              </a:lnSpc>
              <a:buClr>
                <a:srgbClr val="151E49"/>
              </a:buClr>
              <a:buSzPts val="1900"/>
              <a:buNone/>
            </a:pPr>
            <a:endParaRPr lang="en" sz="800">
              <a:solidFill>
                <a:srgbClr val="151E49"/>
              </a:solidFill>
              <a:latin typeface="Oswald"/>
              <a:ea typeface="Oswald"/>
              <a:cs typeface="Oswald"/>
              <a:sym typeface="Oswald"/>
            </a:endParaRPr>
          </a:p>
          <a:p>
            <a:pPr indent="-349250">
              <a:lnSpc>
                <a:spcPct val="115000"/>
              </a:lnSpc>
              <a:buClr>
                <a:srgbClr val="151E49"/>
              </a:buClr>
              <a:buSzPts val="1900"/>
              <a:buFont typeface="Oswald"/>
              <a:buChar char="•"/>
            </a:pPr>
            <a:r>
              <a:rPr lang="en" sz="1600">
                <a:solidFill>
                  <a:srgbClr val="151E49"/>
                </a:solidFill>
                <a:latin typeface="Oswald"/>
                <a:ea typeface="Oswald"/>
                <a:cs typeface="Oswald"/>
                <a:sym typeface="Oswald"/>
              </a:rPr>
              <a:t>Provides academic impact data on student-level performance, based on ILEARN assessments</a:t>
            </a:r>
          </a:p>
          <a:p>
            <a:pPr marL="107950" indent="0">
              <a:lnSpc>
                <a:spcPct val="115000"/>
              </a:lnSpc>
              <a:buClr>
                <a:srgbClr val="151E49"/>
              </a:buClr>
              <a:buSzPts val="1900"/>
              <a:buNone/>
            </a:pPr>
            <a:endParaRPr lang="en" sz="800">
              <a:solidFill>
                <a:srgbClr val="151E49"/>
              </a:solidFill>
              <a:latin typeface="Oswald"/>
              <a:ea typeface="Oswald"/>
              <a:cs typeface="Oswald"/>
              <a:sym typeface="Oswald"/>
            </a:endParaRPr>
          </a:p>
          <a:p>
            <a:pPr indent="-349250">
              <a:lnSpc>
                <a:spcPct val="115000"/>
              </a:lnSpc>
              <a:buClr>
                <a:srgbClr val="151E49"/>
              </a:buClr>
              <a:buSzPts val="1900"/>
              <a:buFont typeface="Oswald"/>
              <a:buChar char="•"/>
            </a:pPr>
            <a:r>
              <a:rPr lang="en" sz="1600">
                <a:solidFill>
                  <a:srgbClr val="151E49"/>
                </a:solidFill>
                <a:latin typeface="Oswald"/>
                <a:ea typeface="Oswald"/>
                <a:cs typeface="Oswald"/>
                <a:sym typeface="Oswald"/>
              </a:rPr>
              <a:t>For informational purposes only—this data will not be used for any school accountability purposes</a:t>
            </a:r>
          </a:p>
          <a:p>
            <a:pPr marL="107950" indent="0">
              <a:lnSpc>
                <a:spcPct val="115000"/>
              </a:lnSpc>
              <a:buClr>
                <a:srgbClr val="151E49"/>
              </a:buClr>
              <a:buSzPts val="1900"/>
              <a:buNone/>
            </a:pPr>
            <a:endParaRPr lang="en" sz="800">
              <a:solidFill>
                <a:srgbClr val="151E49"/>
              </a:solidFill>
              <a:latin typeface="Oswald"/>
              <a:ea typeface="Oswald"/>
              <a:cs typeface="Oswald"/>
              <a:sym typeface="Oswald"/>
            </a:endParaRPr>
          </a:p>
          <a:p>
            <a:pPr indent="-349250">
              <a:lnSpc>
                <a:spcPct val="115000"/>
              </a:lnSpc>
              <a:buClr>
                <a:srgbClr val="151E49"/>
              </a:buClr>
              <a:buSzPts val="1900"/>
              <a:buFont typeface="Oswald"/>
              <a:buChar char="•"/>
            </a:pPr>
            <a:r>
              <a:rPr lang="en" sz="1600">
                <a:solidFill>
                  <a:srgbClr val="151E49"/>
                </a:solidFill>
                <a:latin typeface="Oswald"/>
                <a:ea typeface="Oswald"/>
                <a:cs typeface="Oswald"/>
                <a:sym typeface="Oswald"/>
              </a:rPr>
              <a:t>To be used alongside local assessment data and non-assessment data</a:t>
            </a:r>
          </a:p>
          <a:p>
            <a:pPr marL="107950" indent="0">
              <a:lnSpc>
                <a:spcPct val="115000"/>
              </a:lnSpc>
              <a:buClr>
                <a:srgbClr val="151E49"/>
              </a:buClr>
              <a:buSzPts val="1900"/>
              <a:buNone/>
            </a:pPr>
            <a:endParaRPr lang="en" sz="800">
              <a:solidFill>
                <a:srgbClr val="151E49"/>
              </a:solidFill>
              <a:latin typeface="Oswald"/>
              <a:ea typeface="Oswald"/>
              <a:cs typeface="Oswald"/>
              <a:sym typeface="Oswald"/>
            </a:endParaRPr>
          </a:p>
          <a:p>
            <a:pPr marL="107950" lvl="0" indent="0">
              <a:lnSpc>
                <a:spcPct val="115000"/>
              </a:lnSpc>
              <a:buClr>
                <a:srgbClr val="151E49"/>
              </a:buClr>
              <a:buSzPts val="1900"/>
              <a:buNone/>
            </a:pPr>
            <a:br>
              <a:rPr lang="en" sz="1900">
                <a:solidFill>
                  <a:srgbClr val="151E49"/>
                </a:solidFill>
                <a:latin typeface="Oswald"/>
                <a:ea typeface="Oswald"/>
                <a:cs typeface="Oswald"/>
                <a:sym typeface="Oswald"/>
              </a:rPr>
            </a:br>
            <a:endParaRPr sz="1900">
              <a:solidFill>
                <a:srgbClr val="151E49"/>
              </a:solidFill>
              <a:latin typeface="Oswald"/>
              <a:ea typeface="Oswald"/>
              <a:cs typeface="Oswald"/>
              <a:sym typeface="Oswald"/>
            </a:endParaRPr>
          </a:p>
          <a:p>
            <a:pPr marL="107950" lvl="0" indent="0" algn="l" rtl="0">
              <a:lnSpc>
                <a:spcPct val="115000"/>
              </a:lnSpc>
              <a:spcBef>
                <a:spcPts val="0"/>
              </a:spcBef>
              <a:spcAft>
                <a:spcPts val="0"/>
              </a:spcAft>
              <a:buClr>
                <a:srgbClr val="151E49"/>
              </a:buClr>
              <a:buSzPts val="1900"/>
              <a:buNone/>
            </a:pPr>
            <a:endParaRPr sz="1900">
              <a:solidFill>
                <a:srgbClr val="151E49"/>
              </a:solidFill>
              <a:latin typeface="Oswald"/>
              <a:ea typeface="Oswald"/>
              <a:cs typeface="Oswald"/>
              <a:sym typeface="Oswald"/>
            </a:endParaRPr>
          </a:p>
        </p:txBody>
      </p:sp>
    </p:spTree>
    <p:extLst>
      <p:ext uri="{BB962C8B-B14F-4D97-AF65-F5344CB8AC3E}">
        <p14:creationId xmlns:p14="http://schemas.microsoft.com/office/powerpoint/2010/main" val="39414704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3" name="Google Shape;813;p35"/>
          <p:cNvSpPr txBox="1">
            <a:spLocks noGrp="1"/>
          </p:cNvSpPr>
          <p:nvPr>
            <p:ph type="title"/>
          </p:nvPr>
        </p:nvSpPr>
        <p:spPr>
          <a:xfrm>
            <a:off x="112888" y="511500"/>
            <a:ext cx="5836356" cy="682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i="0">
                <a:solidFill>
                  <a:srgbClr val="FECF00"/>
                </a:solidFill>
                <a:latin typeface="Oswald" panose="020B0604020202020204" charset="0"/>
              </a:rPr>
              <a:t>Understanding Data</a:t>
            </a:r>
            <a:endParaRPr i="0">
              <a:latin typeface="Oswald" panose="020B0604020202020204" charset="0"/>
            </a:endParaRPr>
          </a:p>
        </p:txBody>
      </p:sp>
      <p:pic>
        <p:nvPicPr>
          <p:cNvPr id="7" name="Picture 6">
            <a:extLst>
              <a:ext uri="{FF2B5EF4-FFF2-40B4-BE49-F238E27FC236}">
                <a16:creationId xmlns:a16="http://schemas.microsoft.com/office/drawing/2014/main" id="{E2F76560-7BC7-4E6C-B7E3-D9B41C64158C}"/>
              </a:ext>
            </a:extLst>
          </p:cNvPr>
          <p:cNvPicPr>
            <a:picLocks noChangeAspect="1"/>
          </p:cNvPicPr>
          <p:nvPr/>
        </p:nvPicPr>
        <p:blipFill>
          <a:blip r:embed="rId3"/>
          <a:stretch>
            <a:fillRect/>
          </a:stretch>
        </p:blipFill>
        <p:spPr>
          <a:xfrm>
            <a:off x="0" y="0"/>
            <a:ext cx="9143999" cy="5143500"/>
          </a:xfrm>
          <a:prstGeom prst="rect">
            <a:avLst/>
          </a:prstGeom>
        </p:spPr>
      </p:pic>
    </p:spTree>
    <p:extLst>
      <p:ext uri="{BB962C8B-B14F-4D97-AF65-F5344CB8AC3E}">
        <p14:creationId xmlns:p14="http://schemas.microsoft.com/office/powerpoint/2010/main" val="465689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34"/>
          <p:cNvSpPr txBox="1">
            <a:spLocks noGrp="1"/>
          </p:cNvSpPr>
          <p:nvPr>
            <p:ph type="ctrTitle"/>
          </p:nvPr>
        </p:nvSpPr>
        <p:spPr>
          <a:xfrm>
            <a:off x="158045" y="1660962"/>
            <a:ext cx="3830800" cy="182157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b="1" i="0">
                <a:latin typeface="Oswald" panose="020B0604020202020204" charset="0"/>
                <a:ea typeface="Oswald"/>
                <a:cs typeface="Oswald"/>
                <a:sym typeface="Oswald"/>
              </a:rPr>
              <a:t>Background</a:t>
            </a:r>
            <a:endParaRPr b="1" i="0">
              <a:latin typeface="Oswald" panose="020B0604020202020204" charset="0"/>
              <a:ea typeface="Oswald"/>
              <a:cs typeface="Oswald"/>
              <a:sym typeface="Oswald"/>
            </a:endParaRPr>
          </a:p>
        </p:txBody>
      </p:sp>
    </p:spTree>
    <p:extLst>
      <p:ext uri="{BB962C8B-B14F-4D97-AF65-F5344CB8AC3E}">
        <p14:creationId xmlns:p14="http://schemas.microsoft.com/office/powerpoint/2010/main" val="3082876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3" name="Google Shape;813;p35"/>
          <p:cNvSpPr txBox="1">
            <a:spLocks noGrp="1"/>
          </p:cNvSpPr>
          <p:nvPr>
            <p:ph type="title"/>
          </p:nvPr>
        </p:nvSpPr>
        <p:spPr>
          <a:xfrm>
            <a:off x="112888" y="511500"/>
            <a:ext cx="5836356" cy="682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i="0">
                <a:solidFill>
                  <a:srgbClr val="FECF00"/>
                </a:solidFill>
                <a:latin typeface="Oswald" panose="020B0604020202020204" charset="0"/>
              </a:rPr>
              <a:t>Understanding Data</a:t>
            </a:r>
            <a:endParaRPr i="0">
              <a:latin typeface="Oswald" panose="020B0604020202020204" charset="0"/>
            </a:endParaRPr>
          </a:p>
        </p:txBody>
      </p:sp>
      <p:pic>
        <p:nvPicPr>
          <p:cNvPr id="6" name="Picture 5">
            <a:extLst>
              <a:ext uri="{FF2B5EF4-FFF2-40B4-BE49-F238E27FC236}">
                <a16:creationId xmlns:a16="http://schemas.microsoft.com/office/drawing/2014/main" id="{FA7B8C88-93BD-4860-94E6-05CFC4BA96E7}"/>
              </a:ext>
            </a:extLst>
          </p:cNvPr>
          <p:cNvPicPr>
            <a:picLocks noChangeAspect="1"/>
          </p:cNvPicPr>
          <p:nvPr/>
        </p:nvPicPr>
        <p:blipFill>
          <a:blip r:embed="rId3"/>
          <a:stretch>
            <a:fillRect/>
          </a:stretch>
        </p:blipFill>
        <p:spPr>
          <a:xfrm>
            <a:off x="0" y="0"/>
            <a:ext cx="9144000" cy="5143499"/>
          </a:xfrm>
          <a:prstGeom prst="rect">
            <a:avLst/>
          </a:prstGeom>
        </p:spPr>
      </p:pic>
    </p:spTree>
    <p:extLst>
      <p:ext uri="{BB962C8B-B14F-4D97-AF65-F5344CB8AC3E}">
        <p14:creationId xmlns:p14="http://schemas.microsoft.com/office/powerpoint/2010/main" val="1277690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3" name="Google Shape;813;p35"/>
          <p:cNvSpPr txBox="1">
            <a:spLocks noGrp="1"/>
          </p:cNvSpPr>
          <p:nvPr>
            <p:ph type="title"/>
          </p:nvPr>
        </p:nvSpPr>
        <p:spPr>
          <a:xfrm>
            <a:off x="112888" y="511500"/>
            <a:ext cx="5836356" cy="682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i="0">
                <a:solidFill>
                  <a:srgbClr val="FECF00"/>
                </a:solidFill>
                <a:latin typeface="Oswald" panose="020B0604020202020204" charset="0"/>
              </a:rPr>
              <a:t>Understanding Data</a:t>
            </a:r>
            <a:endParaRPr i="0">
              <a:latin typeface="Oswald" panose="020B0604020202020204" charset="0"/>
            </a:endParaRPr>
          </a:p>
        </p:txBody>
      </p:sp>
      <p:pic>
        <p:nvPicPr>
          <p:cNvPr id="6" name="Picture 5">
            <a:extLst>
              <a:ext uri="{FF2B5EF4-FFF2-40B4-BE49-F238E27FC236}">
                <a16:creationId xmlns:a16="http://schemas.microsoft.com/office/drawing/2014/main" id="{77450571-587B-4659-BDB1-F1401E757F57}"/>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398512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3" name="Google Shape;813;p35"/>
          <p:cNvSpPr txBox="1">
            <a:spLocks noGrp="1"/>
          </p:cNvSpPr>
          <p:nvPr>
            <p:ph type="title"/>
          </p:nvPr>
        </p:nvSpPr>
        <p:spPr>
          <a:xfrm>
            <a:off x="112888" y="511500"/>
            <a:ext cx="5836356" cy="682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i="0">
                <a:solidFill>
                  <a:srgbClr val="FECF00"/>
                </a:solidFill>
                <a:latin typeface="Oswald" panose="020B0604020202020204" charset="0"/>
              </a:rPr>
              <a:t>Understanding Data</a:t>
            </a:r>
            <a:endParaRPr i="0">
              <a:latin typeface="Oswald" panose="020B0604020202020204" charset="0"/>
            </a:endParaRPr>
          </a:p>
        </p:txBody>
      </p:sp>
      <p:pic>
        <p:nvPicPr>
          <p:cNvPr id="6" name="Picture 5">
            <a:extLst>
              <a:ext uri="{FF2B5EF4-FFF2-40B4-BE49-F238E27FC236}">
                <a16:creationId xmlns:a16="http://schemas.microsoft.com/office/drawing/2014/main" id="{70B5F580-A97D-4B77-A38B-79C41E2F1EE7}"/>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7158223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3" name="Google Shape;813;p35"/>
          <p:cNvSpPr txBox="1">
            <a:spLocks noGrp="1"/>
          </p:cNvSpPr>
          <p:nvPr>
            <p:ph type="title"/>
          </p:nvPr>
        </p:nvSpPr>
        <p:spPr>
          <a:xfrm>
            <a:off x="112888" y="511500"/>
            <a:ext cx="5836356" cy="682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i="0">
                <a:solidFill>
                  <a:srgbClr val="FECF00"/>
                </a:solidFill>
                <a:latin typeface="Oswald" panose="020B0604020202020204" charset="0"/>
              </a:rPr>
              <a:t>Understanding Data</a:t>
            </a:r>
            <a:endParaRPr i="0">
              <a:latin typeface="Oswald" panose="020B0604020202020204" charset="0"/>
            </a:endParaRPr>
          </a:p>
        </p:txBody>
      </p:sp>
      <p:pic>
        <p:nvPicPr>
          <p:cNvPr id="5" name="Picture 4">
            <a:extLst>
              <a:ext uri="{FF2B5EF4-FFF2-40B4-BE49-F238E27FC236}">
                <a16:creationId xmlns:a16="http://schemas.microsoft.com/office/drawing/2014/main" id="{5AFC454D-EE62-4836-8813-D3B1BA8EDB10}"/>
              </a:ext>
            </a:extLst>
          </p:cNvPr>
          <p:cNvPicPr>
            <a:picLocks noChangeAspect="1"/>
          </p:cNvPicPr>
          <p:nvPr/>
        </p:nvPicPr>
        <p:blipFill>
          <a:blip r:embed="rId3"/>
          <a:stretch>
            <a:fillRect/>
          </a:stretch>
        </p:blipFill>
        <p:spPr>
          <a:xfrm>
            <a:off x="0" y="0"/>
            <a:ext cx="9143999" cy="5143499"/>
          </a:xfrm>
          <a:prstGeom prst="rect">
            <a:avLst/>
          </a:prstGeom>
        </p:spPr>
      </p:pic>
    </p:spTree>
    <p:extLst>
      <p:ext uri="{BB962C8B-B14F-4D97-AF65-F5344CB8AC3E}">
        <p14:creationId xmlns:p14="http://schemas.microsoft.com/office/powerpoint/2010/main" val="34077667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3" name="Google Shape;813;p35"/>
          <p:cNvSpPr txBox="1">
            <a:spLocks noGrp="1"/>
          </p:cNvSpPr>
          <p:nvPr>
            <p:ph type="title"/>
          </p:nvPr>
        </p:nvSpPr>
        <p:spPr>
          <a:xfrm>
            <a:off x="112888" y="511500"/>
            <a:ext cx="5836356" cy="682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i="0">
                <a:solidFill>
                  <a:srgbClr val="FECF00"/>
                </a:solidFill>
                <a:latin typeface="Oswald" panose="020B0604020202020204" charset="0"/>
              </a:rPr>
              <a:t>Understanding Data</a:t>
            </a:r>
            <a:endParaRPr i="0">
              <a:latin typeface="Oswald" panose="020B0604020202020204" charset="0"/>
            </a:endParaRPr>
          </a:p>
        </p:txBody>
      </p:sp>
      <p:pic>
        <p:nvPicPr>
          <p:cNvPr id="8" name="Picture 7">
            <a:extLst>
              <a:ext uri="{FF2B5EF4-FFF2-40B4-BE49-F238E27FC236}">
                <a16:creationId xmlns:a16="http://schemas.microsoft.com/office/drawing/2014/main" id="{F2AFD066-5F8B-43CB-B9A4-032FCB3B05B4}"/>
              </a:ext>
            </a:extLst>
          </p:cNvPr>
          <p:cNvPicPr>
            <a:picLocks noChangeAspect="1"/>
          </p:cNvPicPr>
          <p:nvPr/>
        </p:nvPicPr>
        <p:blipFill>
          <a:blip r:embed="rId3"/>
          <a:stretch>
            <a:fillRect/>
          </a:stretch>
        </p:blipFill>
        <p:spPr>
          <a:xfrm>
            <a:off x="0" y="0"/>
            <a:ext cx="9143999" cy="5143500"/>
          </a:xfrm>
          <a:prstGeom prst="rect">
            <a:avLst/>
          </a:prstGeom>
        </p:spPr>
      </p:pic>
      <p:sp>
        <p:nvSpPr>
          <p:cNvPr id="10" name="Flowchart: Alternate Process 9">
            <a:extLst>
              <a:ext uri="{FF2B5EF4-FFF2-40B4-BE49-F238E27FC236}">
                <a16:creationId xmlns:a16="http://schemas.microsoft.com/office/drawing/2014/main" id="{399D350F-B420-418E-AB88-88FF6A6E8870}"/>
              </a:ext>
            </a:extLst>
          </p:cNvPr>
          <p:cNvSpPr/>
          <p:nvPr/>
        </p:nvSpPr>
        <p:spPr>
          <a:xfrm>
            <a:off x="0" y="205176"/>
            <a:ext cx="1796902" cy="858080"/>
          </a:xfrm>
          <a:prstGeom prst="flowChartAlternate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Alternate Process 11">
            <a:extLst>
              <a:ext uri="{FF2B5EF4-FFF2-40B4-BE49-F238E27FC236}">
                <a16:creationId xmlns:a16="http://schemas.microsoft.com/office/drawing/2014/main" id="{D3958E7C-432B-4E1E-B908-EDDE047161C6}"/>
              </a:ext>
            </a:extLst>
          </p:cNvPr>
          <p:cNvSpPr/>
          <p:nvPr/>
        </p:nvSpPr>
        <p:spPr>
          <a:xfrm>
            <a:off x="1796901" y="205176"/>
            <a:ext cx="4933507" cy="858080"/>
          </a:xfrm>
          <a:prstGeom prst="flowChartAlternate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Alternate Process 12">
            <a:extLst>
              <a:ext uri="{FF2B5EF4-FFF2-40B4-BE49-F238E27FC236}">
                <a16:creationId xmlns:a16="http://schemas.microsoft.com/office/drawing/2014/main" id="{C918FA5C-6D87-4BB9-A5A0-58A5C912D95E}"/>
              </a:ext>
            </a:extLst>
          </p:cNvPr>
          <p:cNvSpPr/>
          <p:nvPr/>
        </p:nvSpPr>
        <p:spPr>
          <a:xfrm>
            <a:off x="6730408" y="205176"/>
            <a:ext cx="2413592" cy="858080"/>
          </a:xfrm>
          <a:prstGeom prst="flowChartAlternate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0A9F02B-BE92-48F7-8BDE-C7BC757F4D64}"/>
              </a:ext>
            </a:extLst>
          </p:cNvPr>
          <p:cNvSpPr txBox="1"/>
          <p:nvPr/>
        </p:nvSpPr>
        <p:spPr>
          <a:xfrm>
            <a:off x="749317" y="204450"/>
            <a:ext cx="325730" cy="461665"/>
          </a:xfrm>
          <a:prstGeom prst="rect">
            <a:avLst/>
          </a:prstGeom>
          <a:noFill/>
        </p:spPr>
        <p:txBody>
          <a:bodyPr wrap="none" rtlCol="0">
            <a:spAutoFit/>
          </a:bodyPr>
          <a:lstStyle/>
          <a:p>
            <a:r>
              <a:rPr lang="en-US" sz="2400" b="1">
                <a:solidFill>
                  <a:srgbClr val="FF0000"/>
                </a:solidFill>
                <a:latin typeface="Oswald" panose="020B0604020202020204"/>
              </a:rPr>
              <a:t>1</a:t>
            </a:r>
          </a:p>
        </p:txBody>
      </p:sp>
      <p:sp>
        <p:nvSpPr>
          <p:cNvPr id="15" name="TextBox 14">
            <a:extLst>
              <a:ext uri="{FF2B5EF4-FFF2-40B4-BE49-F238E27FC236}">
                <a16:creationId xmlns:a16="http://schemas.microsoft.com/office/drawing/2014/main" id="{31AE940F-77DC-454B-A197-E88328161545}"/>
              </a:ext>
            </a:extLst>
          </p:cNvPr>
          <p:cNvSpPr txBox="1"/>
          <p:nvPr/>
        </p:nvSpPr>
        <p:spPr>
          <a:xfrm>
            <a:off x="4100789" y="172551"/>
            <a:ext cx="325730" cy="461665"/>
          </a:xfrm>
          <a:prstGeom prst="rect">
            <a:avLst/>
          </a:prstGeom>
          <a:noFill/>
        </p:spPr>
        <p:txBody>
          <a:bodyPr wrap="none" rtlCol="0">
            <a:spAutoFit/>
          </a:bodyPr>
          <a:lstStyle/>
          <a:p>
            <a:r>
              <a:rPr lang="en-US" sz="2400" b="1">
                <a:solidFill>
                  <a:srgbClr val="FF0000"/>
                </a:solidFill>
                <a:latin typeface="Oswald" panose="020B0604020202020204"/>
              </a:rPr>
              <a:t>2</a:t>
            </a:r>
          </a:p>
        </p:txBody>
      </p:sp>
      <p:sp>
        <p:nvSpPr>
          <p:cNvPr id="16" name="TextBox 15">
            <a:extLst>
              <a:ext uri="{FF2B5EF4-FFF2-40B4-BE49-F238E27FC236}">
                <a16:creationId xmlns:a16="http://schemas.microsoft.com/office/drawing/2014/main" id="{482821DE-E5FA-4FCE-8C7B-C165B63F7475}"/>
              </a:ext>
            </a:extLst>
          </p:cNvPr>
          <p:cNvSpPr txBox="1"/>
          <p:nvPr/>
        </p:nvSpPr>
        <p:spPr>
          <a:xfrm>
            <a:off x="7631228" y="171897"/>
            <a:ext cx="325730" cy="461665"/>
          </a:xfrm>
          <a:prstGeom prst="rect">
            <a:avLst/>
          </a:prstGeom>
          <a:noFill/>
        </p:spPr>
        <p:txBody>
          <a:bodyPr wrap="none" rtlCol="0">
            <a:spAutoFit/>
          </a:bodyPr>
          <a:lstStyle/>
          <a:p>
            <a:r>
              <a:rPr lang="en-US" sz="2400" b="1">
                <a:solidFill>
                  <a:srgbClr val="FF0000"/>
                </a:solidFill>
                <a:latin typeface="Oswald" panose="020B0604020202020204"/>
              </a:rPr>
              <a:t>3</a:t>
            </a:r>
          </a:p>
        </p:txBody>
      </p:sp>
    </p:spTree>
    <p:extLst>
      <p:ext uri="{BB962C8B-B14F-4D97-AF65-F5344CB8AC3E}">
        <p14:creationId xmlns:p14="http://schemas.microsoft.com/office/powerpoint/2010/main" val="16541239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3" name="Google Shape;813;p35"/>
          <p:cNvSpPr txBox="1">
            <a:spLocks noGrp="1"/>
          </p:cNvSpPr>
          <p:nvPr>
            <p:ph type="title"/>
          </p:nvPr>
        </p:nvSpPr>
        <p:spPr>
          <a:xfrm>
            <a:off x="112888" y="511500"/>
            <a:ext cx="5836356" cy="682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i="0">
                <a:solidFill>
                  <a:srgbClr val="FECF00"/>
                </a:solidFill>
                <a:latin typeface="Oswald" panose="020B0604020202020204" charset="0"/>
              </a:rPr>
              <a:t>Using Data</a:t>
            </a:r>
            <a:endParaRPr i="0">
              <a:latin typeface="Oswald" panose="020B0604020202020204" charset="0"/>
            </a:endParaRPr>
          </a:p>
        </p:txBody>
      </p:sp>
      <p:sp>
        <p:nvSpPr>
          <p:cNvPr id="12" name="Google Shape;120;p27">
            <a:extLst>
              <a:ext uri="{FF2B5EF4-FFF2-40B4-BE49-F238E27FC236}">
                <a16:creationId xmlns:a16="http://schemas.microsoft.com/office/drawing/2014/main" id="{AE2BD580-DB0E-43A5-A38A-7D2C7728BC30}"/>
              </a:ext>
            </a:extLst>
          </p:cNvPr>
          <p:cNvSpPr txBox="1">
            <a:spLocks noGrp="1"/>
          </p:cNvSpPr>
          <p:nvPr>
            <p:ph type="body" idx="1"/>
          </p:nvPr>
        </p:nvSpPr>
        <p:spPr>
          <a:xfrm>
            <a:off x="493550" y="1520100"/>
            <a:ext cx="8156900" cy="3623400"/>
          </a:xfrm>
          <a:prstGeom prst="rect">
            <a:avLst/>
          </a:prstGeom>
          <a:noFill/>
          <a:ln>
            <a:noFill/>
          </a:ln>
        </p:spPr>
        <p:txBody>
          <a:bodyPr spcFirstLastPara="1" wrap="square" lIns="68575" tIns="68575" rIns="68575" bIns="68575" anchor="t" anchorCtr="0">
            <a:noAutofit/>
          </a:bodyPr>
          <a:lstStyle/>
          <a:p>
            <a:pPr marL="107950" indent="0">
              <a:lnSpc>
                <a:spcPct val="115000"/>
              </a:lnSpc>
              <a:buClr>
                <a:srgbClr val="151E49"/>
              </a:buClr>
              <a:buSzPts val="1900"/>
              <a:buNone/>
            </a:pPr>
            <a:r>
              <a:rPr lang="en" sz="1800" b="1">
                <a:solidFill>
                  <a:srgbClr val="151E49"/>
                </a:solidFill>
                <a:latin typeface="Oswald"/>
                <a:ea typeface="Oswald"/>
                <a:cs typeface="Oswald"/>
                <a:sym typeface="Oswald"/>
              </a:rPr>
              <a:t>Students who were below or approaching proficiency in 2019</a:t>
            </a:r>
          </a:p>
          <a:p>
            <a:pPr marL="107950" indent="0">
              <a:lnSpc>
                <a:spcPct val="115000"/>
              </a:lnSpc>
              <a:buClr>
                <a:srgbClr val="151E49"/>
              </a:buClr>
              <a:buSzPts val="1900"/>
              <a:buNone/>
            </a:pPr>
            <a:endParaRPr lang="en" sz="800" b="1">
              <a:solidFill>
                <a:srgbClr val="151E49"/>
              </a:solidFill>
              <a:latin typeface="Oswald"/>
              <a:ea typeface="Oswald"/>
              <a:cs typeface="Oswald"/>
              <a:sym typeface="Oswald"/>
            </a:endParaRPr>
          </a:p>
          <a:p>
            <a:pPr marL="279400" indent="-171450">
              <a:lnSpc>
                <a:spcPct val="115000"/>
              </a:lnSpc>
              <a:buClr>
                <a:srgbClr val="151E49"/>
              </a:buClr>
              <a:buSzPts val="1900"/>
              <a:buFont typeface="Arial" panose="020B0604020202020204" pitchFamily="34" charset="0"/>
              <a:buChar char="•"/>
            </a:pPr>
            <a:r>
              <a:rPr lang="en-US" sz="1800">
                <a:solidFill>
                  <a:srgbClr val="151E49"/>
                </a:solidFill>
                <a:latin typeface="Oswald"/>
                <a:ea typeface="Oswald"/>
                <a:cs typeface="Oswald"/>
                <a:sym typeface="Oswald"/>
              </a:rPr>
              <a:t>Filter “2019 proficiency” to “below proficiency” &amp; “approaching proficiency”</a:t>
            </a:r>
          </a:p>
          <a:p>
            <a:pPr marL="279400" indent="-171450">
              <a:lnSpc>
                <a:spcPct val="115000"/>
              </a:lnSpc>
              <a:buClr>
                <a:srgbClr val="151E49"/>
              </a:buClr>
              <a:buSzPts val="1900"/>
              <a:buFont typeface="Arial" panose="020B0604020202020204" pitchFamily="34" charset="0"/>
              <a:buChar char="•"/>
            </a:pPr>
            <a:r>
              <a:rPr lang="en-US" sz="1800">
                <a:solidFill>
                  <a:srgbClr val="151E49"/>
                </a:solidFill>
                <a:latin typeface="Oswald"/>
                <a:ea typeface="Oswald"/>
                <a:cs typeface="Oswald"/>
                <a:sym typeface="Oswald"/>
              </a:rPr>
              <a:t>Filter “2021 proficiency” to “below proficiency” &amp; “approaching proficiency”</a:t>
            </a:r>
          </a:p>
          <a:p>
            <a:pPr marL="279400" indent="-171450">
              <a:lnSpc>
                <a:spcPct val="115000"/>
              </a:lnSpc>
              <a:buClr>
                <a:srgbClr val="151E49"/>
              </a:buClr>
              <a:buSzPts val="1900"/>
              <a:buFont typeface="Arial" panose="020B0604020202020204" pitchFamily="34" charset="0"/>
              <a:buChar char="•"/>
            </a:pPr>
            <a:r>
              <a:rPr lang="en-US" sz="1800">
                <a:solidFill>
                  <a:srgbClr val="151E49"/>
                </a:solidFill>
                <a:latin typeface="Oswald"/>
                <a:ea typeface="Oswald"/>
                <a:cs typeface="Oswald"/>
                <a:sym typeface="Oswald"/>
              </a:rPr>
              <a:t>Filter “impact” to “significant” and “moderate”</a:t>
            </a:r>
          </a:p>
          <a:p>
            <a:pPr marL="279400" indent="-171450">
              <a:lnSpc>
                <a:spcPct val="115000"/>
              </a:lnSpc>
              <a:buClr>
                <a:srgbClr val="151E49"/>
              </a:buClr>
              <a:buSzPts val="1900"/>
              <a:buFont typeface="Arial" panose="020B0604020202020204" pitchFamily="34" charset="0"/>
              <a:buChar char="•"/>
            </a:pPr>
            <a:r>
              <a:rPr lang="en-US" sz="1800">
                <a:solidFill>
                  <a:srgbClr val="151E49"/>
                </a:solidFill>
                <a:latin typeface="Oswald"/>
                <a:ea typeface="Oswald"/>
                <a:cs typeface="Oswald"/>
                <a:sym typeface="Oswald"/>
              </a:rPr>
              <a:t>Filter to consider ethnicity, special education, English learners</a:t>
            </a:r>
          </a:p>
          <a:p>
            <a:pPr marL="107950" lvl="0" indent="0">
              <a:lnSpc>
                <a:spcPct val="115000"/>
              </a:lnSpc>
              <a:buClr>
                <a:srgbClr val="151E49"/>
              </a:buClr>
              <a:buSzPts val="1900"/>
              <a:buNone/>
            </a:pPr>
            <a:br>
              <a:rPr lang="en" sz="1800">
                <a:solidFill>
                  <a:srgbClr val="151E49"/>
                </a:solidFill>
                <a:latin typeface="Oswald"/>
                <a:ea typeface="Oswald"/>
                <a:cs typeface="Oswald"/>
                <a:sym typeface="Oswald"/>
              </a:rPr>
            </a:br>
            <a:endParaRPr sz="1800">
              <a:solidFill>
                <a:srgbClr val="151E49"/>
              </a:solidFill>
              <a:latin typeface="Oswald"/>
              <a:ea typeface="Oswald"/>
              <a:cs typeface="Oswald"/>
              <a:sym typeface="Oswald"/>
            </a:endParaRPr>
          </a:p>
          <a:p>
            <a:pPr marL="107950" lvl="0" indent="0" algn="l" rtl="0">
              <a:lnSpc>
                <a:spcPct val="115000"/>
              </a:lnSpc>
              <a:spcBef>
                <a:spcPts val="0"/>
              </a:spcBef>
              <a:spcAft>
                <a:spcPts val="0"/>
              </a:spcAft>
              <a:buClr>
                <a:srgbClr val="151E49"/>
              </a:buClr>
              <a:buSzPts val="1900"/>
              <a:buNone/>
            </a:pPr>
            <a:endParaRPr sz="1900">
              <a:solidFill>
                <a:srgbClr val="151E49"/>
              </a:solidFill>
              <a:latin typeface="Oswald"/>
              <a:ea typeface="Oswald"/>
              <a:cs typeface="Oswald"/>
              <a:sym typeface="Oswald"/>
            </a:endParaRPr>
          </a:p>
        </p:txBody>
      </p:sp>
    </p:spTree>
    <p:extLst>
      <p:ext uri="{BB962C8B-B14F-4D97-AF65-F5344CB8AC3E}">
        <p14:creationId xmlns:p14="http://schemas.microsoft.com/office/powerpoint/2010/main" val="12940008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3" name="Google Shape;813;p35"/>
          <p:cNvSpPr txBox="1">
            <a:spLocks noGrp="1"/>
          </p:cNvSpPr>
          <p:nvPr>
            <p:ph type="title"/>
          </p:nvPr>
        </p:nvSpPr>
        <p:spPr>
          <a:xfrm>
            <a:off x="112888" y="511500"/>
            <a:ext cx="5836356" cy="682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i="0">
                <a:solidFill>
                  <a:srgbClr val="FECF00"/>
                </a:solidFill>
                <a:latin typeface="Oswald" panose="020B0604020202020204" charset="0"/>
              </a:rPr>
              <a:t>Using Data</a:t>
            </a:r>
            <a:endParaRPr i="0">
              <a:latin typeface="Oswald" panose="020B0604020202020204" charset="0"/>
            </a:endParaRPr>
          </a:p>
        </p:txBody>
      </p:sp>
      <p:sp>
        <p:nvSpPr>
          <p:cNvPr id="12" name="Google Shape;120;p27">
            <a:extLst>
              <a:ext uri="{FF2B5EF4-FFF2-40B4-BE49-F238E27FC236}">
                <a16:creationId xmlns:a16="http://schemas.microsoft.com/office/drawing/2014/main" id="{AE2BD580-DB0E-43A5-A38A-7D2C7728BC30}"/>
              </a:ext>
            </a:extLst>
          </p:cNvPr>
          <p:cNvSpPr txBox="1">
            <a:spLocks noGrp="1"/>
          </p:cNvSpPr>
          <p:nvPr>
            <p:ph type="body" idx="1"/>
          </p:nvPr>
        </p:nvSpPr>
        <p:spPr>
          <a:xfrm>
            <a:off x="493550" y="1520100"/>
            <a:ext cx="8156900" cy="3623400"/>
          </a:xfrm>
          <a:prstGeom prst="rect">
            <a:avLst/>
          </a:prstGeom>
          <a:noFill/>
          <a:ln>
            <a:noFill/>
          </a:ln>
        </p:spPr>
        <p:txBody>
          <a:bodyPr spcFirstLastPara="1" wrap="square" lIns="68575" tIns="68575" rIns="68575" bIns="68575" anchor="t" anchorCtr="0">
            <a:noAutofit/>
          </a:bodyPr>
          <a:lstStyle/>
          <a:p>
            <a:pPr marL="107950" indent="0">
              <a:lnSpc>
                <a:spcPct val="115000"/>
              </a:lnSpc>
              <a:buClr>
                <a:srgbClr val="151E49"/>
              </a:buClr>
              <a:buSzPts val="1900"/>
              <a:buNone/>
            </a:pPr>
            <a:r>
              <a:rPr lang="en" sz="1800" b="1">
                <a:solidFill>
                  <a:srgbClr val="151E49"/>
                </a:solidFill>
                <a:latin typeface="Oswald"/>
                <a:ea typeface="Oswald"/>
                <a:cs typeface="Oswald"/>
                <a:sym typeface="Oswald"/>
              </a:rPr>
              <a:t>Students who were at or above proficiency in 2019</a:t>
            </a:r>
          </a:p>
          <a:p>
            <a:pPr marL="107950" indent="0">
              <a:lnSpc>
                <a:spcPct val="115000"/>
              </a:lnSpc>
              <a:buClr>
                <a:srgbClr val="151E49"/>
              </a:buClr>
              <a:buSzPts val="1900"/>
              <a:buNone/>
            </a:pPr>
            <a:endParaRPr lang="en" sz="800" b="1">
              <a:solidFill>
                <a:srgbClr val="151E49"/>
              </a:solidFill>
              <a:latin typeface="Oswald"/>
              <a:ea typeface="Oswald"/>
              <a:cs typeface="Oswald"/>
              <a:sym typeface="Oswald"/>
            </a:endParaRPr>
          </a:p>
          <a:p>
            <a:pPr marL="279400" indent="-171450">
              <a:lnSpc>
                <a:spcPct val="115000"/>
              </a:lnSpc>
              <a:buClr>
                <a:srgbClr val="151E49"/>
              </a:buClr>
              <a:buSzPts val="1900"/>
              <a:buFont typeface="Arial" panose="020B0604020202020204" pitchFamily="34" charset="0"/>
              <a:buChar char="•"/>
            </a:pPr>
            <a:r>
              <a:rPr lang="en-US" sz="1800">
                <a:solidFill>
                  <a:srgbClr val="151E49"/>
                </a:solidFill>
                <a:latin typeface="Oswald"/>
                <a:ea typeface="Oswald"/>
                <a:cs typeface="Oswald"/>
                <a:sym typeface="Oswald"/>
              </a:rPr>
              <a:t>Filter “2019 proficiency” to “at proficiency” &amp; “above proficiency”</a:t>
            </a:r>
          </a:p>
          <a:p>
            <a:pPr marL="279400" indent="-171450">
              <a:lnSpc>
                <a:spcPct val="115000"/>
              </a:lnSpc>
              <a:buClr>
                <a:srgbClr val="151E49"/>
              </a:buClr>
              <a:buSzPts val="1900"/>
              <a:buFont typeface="Arial" panose="020B0604020202020204" pitchFamily="34" charset="0"/>
              <a:buChar char="•"/>
            </a:pPr>
            <a:r>
              <a:rPr lang="en-US" sz="1800">
                <a:solidFill>
                  <a:srgbClr val="151E49"/>
                </a:solidFill>
                <a:latin typeface="Oswald"/>
                <a:ea typeface="Oswald"/>
                <a:cs typeface="Oswald"/>
                <a:sym typeface="Oswald"/>
              </a:rPr>
              <a:t>Filter “2021 proficiency” to “below proficiency” &amp; “approaching proficiency”</a:t>
            </a:r>
          </a:p>
          <a:p>
            <a:pPr marL="279400" indent="-171450">
              <a:lnSpc>
                <a:spcPct val="115000"/>
              </a:lnSpc>
              <a:buClr>
                <a:srgbClr val="151E49"/>
              </a:buClr>
              <a:buSzPts val="1900"/>
              <a:buFont typeface="Arial" panose="020B0604020202020204" pitchFamily="34" charset="0"/>
              <a:buChar char="•"/>
            </a:pPr>
            <a:r>
              <a:rPr lang="en-US" sz="1800">
                <a:solidFill>
                  <a:srgbClr val="151E49"/>
                </a:solidFill>
                <a:latin typeface="Oswald"/>
                <a:ea typeface="Oswald"/>
                <a:cs typeface="Oswald"/>
                <a:sym typeface="Oswald"/>
              </a:rPr>
              <a:t>Filter “impact” to “significant”</a:t>
            </a:r>
          </a:p>
          <a:p>
            <a:pPr marL="279400" indent="-171450">
              <a:lnSpc>
                <a:spcPct val="115000"/>
              </a:lnSpc>
              <a:buClr>
                <a:srgbClr val="151E49"/>
              </a:buClr>
              <a:buSzPts val="1900"/>
              <a:buFont typeface="Arial" panose="020B0604020202020204" pitchFamily="34" charset="0"/>
              <a:buChar char="•"/>
            </a:pPr>
            <a:r>
              <a:rPr lang="en-US" sz="1800">
                <a:solidFill>
                  <a:srgbClr val="151E49"/>
                </a:solidFill>
                <a:latin typeface="Oswald"/>
                <a:ea typeface="Oswald"/>
                <a:cs typeface="Oswald"/>
                <a:sym typeface="Oswald"/>
              </a:rPr>
              <a:t>Filter to consider ethnicity, special education, English learners</a:t>
            </a:r>
          </a:p>
          <a:p>
            <a:pPr marL="107950" lvl="0" indent="0">
              <a:lnSpc>
                <a:spcPct val="115000"/>
              </a:lnSpc>
              <a:buClr>
                <a:srgbClr val="151E49"/>
              </a:buClr>
              <a:buSzPts val="1900"/>
              <a:buNone/>
            </a:pPr>
            <a:br>
              <a:rPr lang="en" sz="1800">
                <a:solidFill>
                  <a:srgbClr val="151E49"/>
                </a:solidFill>
                <a:latin typeface="Oswald"/>
                <a:ea typeface="Oswald"/>
                <a:cs typeface="Oswald"/>
                <a:sym typeface="Oswald"/>
              </a:rPr>
            </a:br>
            <a:endParaRPr sz="1800">
              <a:solidFill>
                <a:srgbClr val="151E49"/>
              </a:solidFill>
              <a:latin typeface="Oswald"/>
              <a:ea typeface="Oswald"/>
              <a:cs typeface="Oswald"/>
              <a:sym typeface="Oswald"/>
            </a:endParaRPr>
          </a:p>
          <a:p>
            <a:pPr marL="107950" lvl="0" indent="0" algn="l" rtl="0">
              <a:lnSpc>
                <a:spcPct val="115000"/>
              </a:lnSpc>
              <a:spcBef>
                <a:spcPts val="0"/>
              </a:spcBef>
              <a:spcAft>
                <a:spcPts val="0"/>
              </a:spcAft>
              <a:buClr>
                <a:srgbClr val="151E49"/>
              </a:buClr>
              <a:buSzPts val="1900"/>
              <a:buNone/>
            </a:pPr>
            <a:endParaRPr sz="1900">
              <a:solidFill>
                <a:srgbClr val="151E49"/>
              </a:solidFill>
              <a:latin typeface="Oswald"/>
              <a:ea typeface="Oswald"/>
              <a:cs typeface="Oswald"/>
              <a:sym typeface="Oswald"/>
            </a:endParaRPr>
          </a:p>
        </p:txBody>
      </p:sp>
    </p:spTree>
    <p:extLst>
      <p:ext uri="{BB962C8B-B14F-4D97-AF65-F5344CB8AC3E}">
        <p14:creationId xmlns:p14="http://schemas.microsoft.com/office/powerpoint/2010/main" val="21819396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4CF4A-38BE-4CDE-AB30-284942B6B1EF}"/>
              </a:ext>
            </a:extLst>
          </p:cNvPr>
          <p:cNvSpPr>
            <a:spLocks noGrp="1"/>
          </p:cNvSpPr>
          <p:nvPr>
            <p:ph type="title"/>
          </p:nvPr>
        </p:nvSpPr>
        <p:spPr>
          <a:xfrm>
            <a:off x="121469" y="511500"/>
            <a:ext cx="6815895" cy="682500"/>
          </a:xfrm>
        </p:spPr>
        <p:txBody>
          <a:bodyPr/>
          <a:lstStyle/>
          <a:p>
            <a:r>
              <a:rPr lang="en-US" sz="2200" dirty="0"/>
              <a:t>Standards in Essential Need of Support (SENS)</a:t>
            </a:r>
          </a:p>
        </p:txBody>
      </p:sp>
      <p:sp>
        <p:nvSpPr>
          <p:cNvPr id="20" name="Oval 19">
            <a:extLst>
              <a:ext uri="{FF2B5EF4-FFF2-40B4-BE49-F238E27FC236}">
                <a16:creationId xmlns:a16="http://schemas.microsoft.com/office/drawing/2014/main" id="{7A29732B-B88A-B6AB-7349-73EBCFD106FC}"/>
              </a:ext>
            </a:extLst>
          </p:cNvPr>
          <p:cNvSpPr/>
          <p:nvPr/>
        </p:nvSpPr>
        <p:spPr>
          <a:xfrm>
            <a:off x="101592" y="1366556"/>
            <a:ext cx="3789221" cy="334327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09AB9A3-9E28-E964-1E21-6B011E75CB90}"/>
              </a:ext>
            </a:extLst>
          </p:cNvPr>
          <p:cNvSpPr/>
          <p:nvPr/>
        </p:nvSpPr>
        <p:spPr>
          <a:xfrm>
            <a:off x="2155603" y="1366556"/>
            <a:ext cx="3789221" cy="334327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8FD60839-EDA0-4D6F-1DBD-E4A9E58021D2}"/>
              </a:ext>
            </a:extLst>
          </p:cNvPr>
          <p:cNvSpPr txBox="1"/>
          <p:nvPr/>
        </p:nvSpPr>
        <p:spPr>
          <a:xfrm>
            <a:off x="393491" y="2289514"/>
            <a:ext cx="1701974" cy="14695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t>Standards containing content/skills essential for future success</a:t>
            </a:r>
          </a:p>
        </p:txBody>
      </p:sp>
      <p:sp>
        <p:nvSpPr>
          <p:cNvPr id="23" name="TextBox 22">
            <a:extLst>
              <a:ext uri="{FF2B5EF4-FFF2-40B4-BE49-F238E27FC236}">
                <a16:creationId xmlns:a16="http://schemas.microsoft.com/office/drawing/2014/main" id="{88B8A3DE-A842-61CA-89CE-C482E6B74874}"/>
              </a:ext>
            </a:extLst>
          </p:cNvPr>
          <p:cNvSpPr txBox="1"/>
          <p:nvPr/>
        </p:nvSpPr>
        <p:spPr>
          <a:xfrm>
            <a:off x="3868771" y="2109451"/>
            <a:ext cx="1842890" cy="1746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800"/>
              <a:t>Standards where students are performing significantly below expectations</a:t>
            </a:r>
          </a:p>
        </p:txBody>
      </p:sp>
      <p:sp>
        <p:nvSpPr>
          <p:cNvPr id="24" name="TextBox 23">
            <a:extLst>
              <a:ext uri="{FF2B5EF4-FFF2-40B4-BE49-F238E27FC236}">
                <a16:creationId xmlns:a16="http://schemas.microsoft.com/office/drawing/2014/main" id="{708917B7-DA49-48B0-531A-D4022B699985}"/>
              </a:ext>
            </a:extLst>
          </p:cNvPr>
          <p:cNvSpPr txBox="1"/>
          <p:nvPr/>
        </p:nvSpPr>
        <p:spPr>
          <a:xfrm>
            <a:off x="2305197" y="2437567"/>
            <a:ext cx="150219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b="1"/>
              <a:t>Standards in Essential Need of Support</a:t>
            </a:r>
          </a:p>
        </p:txBody>
      </p:sp>
      <p:pic>
        <p:nvPicPr>
          <p:cNvPr id="3" name="Picture 3">
            <a:extLst>
              <a:ext uri="{FF2B5EF4-FFF2-40B4-BE49-F238E27FC236}">
                <a16:creationId xmlns:a16="http://schemas.microsoft.com/office/drawing/2014/main" id="{E5E43FA1-2FAF-98B8-D73A-711C4803C77D}"/>
              </a:ext>
            </a:extLst>
          </p:cNvPr>
          <p:cNvPicPr>
            <a:picLocks noChangeAspect="1"/>
          </p:cNvPicPr>
          <p:nvPr/>
        </p:nvPicPr>
        <p:blipFill rotWithShape="1">
          <a:blip r:embed="rId3"/>
          <a:srcRect l="14824" r="6824" b="-420"/>
          <a:stretch/>
        </p:blipFill>
        <p:spPr>
          <a:xfrm>
            <a:off x="6174191" y="1288149"/>
            <a:ext cx="2835988" cy="2046915"/>
          </a:xfrm>
          <a:prstGeom prst="rect">
            <a:avLst/>
          </a:prstGeom>
        </p:spPr>
      </p:pic>
    </p:spTree>
    <p:extLst>
      <p:ext uri="{BB962C8B-B14F-4D97-AF65-F5344CB8AC3E}">
        <p14:creationId xmlns:p14="http://schemas.microsoft.com/office/powerpoint/2010/main" val="4747833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78D48-4A53-F25A-292A-063D2BB61472}"/>
              </a:ext>
            </a:extLst>
          </p:cNvPr>
          <p:cNvSpPr>
            <a:spLocks noGrp="1"/>
          </p:cNvSpPr>
          <p:nvPr>
            <p:ph type="title"/>
          </p:nvPr>
        </p:nvSpPr>
        <p:spPr>
          <a:xfrm>
            <a:off x="155588" y="511500"/>
            <a:ext cx="5262600" cy="682500"/>
          </a:xfrm>
        </p:spPr>
        <p:txBody>
          <a:bodyPr/>
          <a:lstStyle/>
          <a:p>
            <a:r>
              <a:rPr lang="en-US" dirty="0"/>
              <a:t>How Schools Can Use SENS</a:t>
            </a:r>
          </a:p>
        </p:txBody>
      </p:sp>
      <p:graphicFrame>
        <p:nvGraphicFramePr>
          <p:cNvPr id="8" name="Diagram 8">
            <a:extLst>
              <a:ext uri="{FF2B5EF4-FFF2-40B4-BE49-F238E27FC236}">
                <a16:creationId xmlns:a16="http://schemas.microsoft.com/office/drawing/2014/main" id="{AEE906EE-627C-F571-4608-2B98A7512CE4}"/>
              </a:ext>
            </a:extLst>
          </p:cNvPr>
          <p:cNvGraphicFramePr/>
          <p:nvPr>
            <p:extLst>
              <p:ext uri="{D42A27DB-BD31-4B8C-83A1-F6EECF244321}">
                <p14:modId xmlns:p14="http://schemas.microsoft.com/office/powerpoint/2010/main" val="3223819071"/>
              </p:ext>
            </p:extLst>
          </p:nvPr>
        </p:nvGraphicFramePr>
        <p:xfrm>
          <a:off x="665330" y="1408278"/>
          <a:ext cx="8120416" cy="29922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07D74DE8-1C5F-E144-F1A0-12933D960908}"/>
              </a:ext>
            </a:extLst>
          </p:cNvPr>
          <p:cNvSpPr txBox="1"/>
          <p:nvPr/>
        </p:nvSpPr>
        <p:spPr>
          <a:xfrm>
            <a:off x="3200400" y="2343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10" name="TextBox 9">
            <a:extLst>
              <a:ext uri="{FF2B5EF4-FFF2-40B4-BE49-F238E27FC236}">
                <a16:creationId xmlns:a16="http://schemas.microsoft.com/office/drawing/2014/main" id="{B6E426D5-F4C2-C1C1-FC67-B5303C4FE68D}"/>
              </a:ext>
            </a:extLst>
          </p:cNvPr>
          <p:cNvSpPr txBox="1"/>
          <p:nvPr/>
        </p:nvSpPr>
        <p:spPr>
          <a:xfrm>
            <a:off x="3200400" y="2343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20411513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1A5FD-2A3C-4C89-A8E5-0949FD61B5D0}"/>
              </a:ext>
            </a:extLst>
          </p:cNvPr>
          <p:cNvSpPr>
            <a:spLocks noGrp="1"/>
          </p:cNvSpPr>
          <p:nvPr>
            <p:ph type="title"/>
          </p:nvPr>
        </p:nvSpPr>
        <p:spPr>
          <a:xfrm>
            <a:off x="104409" y="502970"/>
            <a:ext cx="5757331" cy="682500"/>
          </a:xfrm>
        </p:spPr>
        <p:txBody>
          <a:bodyPr/>
          <a:lstStyle/>
          <a:p>
            <a:r>
              <a:rPr lang="en-US" dirty="0"/>
              <a:t>IDOE's SENS Identification Process</a:t>
            </a:r>
          </a:p>
        </p:txBody>
      </p:sp>
      <p:sp>
        <p:nvSpPr>
          <p:cNvPr id="4" name="TextBox 3">
            <a:extLst>
              <a:ext uri="{FF2B5EF4-FFF2-40B4-BE49-F238E27FC236}">
                <a16:creationId xmlns:a16="http://schemas.microsoft.com/office/drawing/2014/main" id="{B2D542F6-F915-1D78-C491-30F26DD869D2}"/>
              </a:ext>
            </a:extLst>
          </p:cNvPr>
          <p:cNvSpPr txBox="1"/>
          <p:nvPr/>
        </p:nvSpPr>
        <p:spPr>
          <a:xfrm>
            <a:off x="3200400" y="2343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graphicFrame>
        <p:nvGraphicFramePr>
          <p:cNvPr id="491" name="Table 491">
            <a:extLst>
              <a:ext uri="{FF2B5EF4-FFF2-40B4-BE49-F238E27FC236}">
                <a16:creationId xmlns:a16="http://schemas.microsoft.com/office/drawing/2014/main" id="{EEDE57A1-B352-5B1C-651B-9A155FB8CA1E}"/>
              </a:ext>
            </a:extLst>
          </p:cNvPr>
          <p:cNvGraphicFramePr>
            <a:graphicFrameLocks noGrp="1"/>
          </p:cNvGraphicFramePr>
          <p:nvPr>
            <p:extLst>
              <p:ext uri="{D42A27DB-BD31-4B8C-83A1-F6EECF244321}">
                <p14:modId xmlns:p14="http://schemas.microsoft.com/office/powerpoint/2010/main" val="3109526187"/>
              </p:ext>
            </p:extLst>
          </p:nvPr>
        </p:nvGraphicFramePr>
        <p:xfrm>
          <a:off x="349723" y="1339186"/>
          <a:ext cx="8320226" cy="3718866"/>
        </p:xfrm>
        <a:graphic>
          <a:graphicData uri="http://schemas.openxmlformats.org/drawingml/2006/table">
            <a:tbl>
              <a:tblPr firstRow="1" bandRow="1">
                <a:tableStyleId>{8AD686DF-3D5C-4B2D-9846-27463490C7F4}</a:tableStyleId>
              </a:tblPr>
              <a:tblGrid>
                <a:gridCol w="1279660">
                  <a:extLst>
                    <a:ext uri="{9D8B030D-6E8A-4147-A177-3AD203B41FA5}">
                      <a16:colId xmlns:a16="http://schemas.microsoft.com/office/drawing/2014/main" val="2382840022"/>
                    </a:ext>
                  </a:extLst>
                </a:gridCol>
                <a:gridCol w="7040566">
                  <a:extLst>
                    <a:ext uri="{9D8B030D-6E8A-4147-A177-3AD203B41FA5}">
                      <a16:colId xmlns:a16="http://schemas.microsoft.com/office/drawing/2014/main" val="295777805"/>
                    </a:ext>
                  </a:extLst>
                </a:gridCol>
              </a:tblGrid>
              <a:tr h="396393">
                <a:tc rowSpan="5">
                  <a:txBody>
                    <a:bodyPr/>
                    <a:lstStyle/>
                    <a:p>
                      <a:r>
                        <a:rPr lang="en-US" sz="1200" dirty="0"/>
                        <a:t>Quantitative Identification Steps</a:t>
                      </a:r>
                    </a:p>
                  </a:txBody>
                  <a:tcPr/>
                </a:tc>
                <a:tc>
                  <a:txBody>
                    <a:bodyPr/>
                    <a:lstStyle/>
                    <a:p>
                      <a:pPr lvl="0">
                        <a:buNone/>
                      </a:pPr>
                      <a:r>
                        <a:rPr lang="en-US" sz="1200" b="0" i="0" u="none" strike="noStrike" noProof="0" dirty="0">
                          <a:latin typeface="Arial"/>
                        </a:rPr>
                        <a:t>Identify grade-level content priorities (grade-level ILEARN blueprints). </a:t>
                      </a:r>
                      <a:r>
                        <a:rPr lang="en-US" sz="1200" b="0" i="0" u="none" strike="noStrike" noProof="0" dirty="0"/>
                        <a:t>Assign higher values for higher priority. </a:t>
                      </a:r>
                      <a:endParaRPr lang="en-US" sz="1200" b="0" i="0" u="none" strike="noStrike" noProof="0" dirty="0">
                        <a:latin typeface="Arial"/>
                      </a:endParaRPr>
                    </a:p>
                  </a:txBody>
                  <a:tcPr/>
                </a:tc>
                <a:extLst>
                  <a:ext uri="{0D108BD9-81ED-4DB2-BD59-A6C34878D82A}">
                    <a16:rowId xmlns:a16="http://schemas.microsoft.com/office/drawing/2014/main" val="4067054735"/>
                  </a:ext>
                </a:extLst>
              </a:tr>
              <a:tr h="396393">
                <a:tc vMerge="1">
                  <a:txBody>
                    <a:bodyPr/>
                    <a:lstStyle/>
                    <a:p>
                      <a:endParaRPr lang="en-US"/>
                    </a:p>
                  </a:txBody>
                  <a:tcPr/>
                </a:tc>
                <a:tc>
                  <a:txBody>
                    <a:bodyPr/>
                    <a:lstStyle/>
                    <a:p>
                      <a:pPr lvl="0">
                        <a:buNone/>
                      </a:pPr>
                      <a:r>
                        <a:rPr lang="en-US" sz="1200" b="0" i="0" u="none" strike="noStrike" noProof="0" dirty="0">
                          <a:latin typeface="Arial"/>
                        </a:rPr>
                        <a:t>Identify next-grade-level content priorities (vertically aligned standard reflected in the next-grade-level ILEARN blueprints). </a:t>
                      </a:r>
                      <a:r>
                        <a:rPr lang="en-US" sz="1200" b="0" i="0" u="none" strike="noStrike" noProof="0" dirty="0"/>
                        <a:t>Assign higher values for higher priority. </a:t>
                      </a:r>
                      <a:endParaRPr lang="en-US" sz="1200" dirty="0"/>
                    </a:p>
                  </a:txBody>
                  <a:tcPr/>
                </a:tc>
                <a:extLst>
                  <a:ext uri="{0D108BD9-81ED-4DB2-BD59-A6C34878D82A}">
                    <a16:rowId xmlns:a16="http://schemas.microsoft.com/office/drawing/2014/main" val="1199579008"/>
                  </a:ext>
                </a:extLst>
              </a:tr>
              <a:tr h="396393">
                <a:tc vMerge="1">
                  <a:txBody>
                    <a:bodyPr/>
                    <a:lstStyle/>
                    <a:p>
                      <a:endParaRPr lang="en-US"/>
                    </a:p>
                  </a:txBody>
                  <a:tcPr/>
                </a:tc>
                <a:tc>
                  <a:txBody>
                    <a:bodyPr/>
                    <a:lstStyle/>
                    <a:p>
                      <a:pPr lvl="0">
                        <a:buNone/>
                      </a:pPr>
                      <a:r>
                        <a:rPr lang="en-US" sz="1200" b="0" i="0" u="none" strike="noStrike" noProof="0" dirty="0">
                          <a:latin typeface="Arial"/>
                        </a:rPr>
                        <a:t>Identify the proficiency level acquired for that standard on the most recent ILEARN assessment. </a:t>
                      </a:r>
                      <a:r>
                        <a:rPr lang="en-US" sz="1200" b="0" i="0" u="none" strike="noStrike" noProof="0" dirty="0"/>
                        <a:t>Assign higher values for lower performance. </a:t>
                      </a:r>
                      <a:endParaRPr lang="en-US" sz="1200" dirty="0"/>
                    </a:p>
                  </a:txBody>
                  <a:tcPr/>
                </a:tc>
                <a:extLst>
                  <a:ext uri="{0D108BD9-81ED-4DB2-BD59-A6C34878D82A}">
                    <a16:rowId xmlns:a16="http://schemas.microsoft.com/office/drawing/2014/main" val="2724564247"/>
                  </a:ext>
                </a:extLst>
              </a:tr>
              <a:tr h="396393">
                <a:tc vMerge="1">
                  <a:txBody>
                    <a:bodyPr/>
                    <a:lstStyle/>
                    <a:p>
                      <a:endParaRPr lang="en-US"/>
                    </a:p>
                  </a:txBody>
                  <a:tcPr/>
                </a:tc>
                <a:tc>
                  <a:txBody>
                    <a:bodyPr/>
                    <a:lstStyle/>
                    <a:p>
                      <a:pPr lvl="0">
                        <a:buNone/>
                      </a:pPr>
                      <a:r>
                        <a:rPr lang="en-US" sz="1200" b="0" i="0" u="none" strike="noStrike" noProof="0" dirty="0">
                          <a:latin typeface="Arial"/>
                        </a:rPr>
                        <a:t>Compare the performance of each standard on ILEARN with data from interim assessment providers and adjust for discrepancies, as needed.</a:t>
                      </a:r>
                      <a:endParaRPr lang="en-US" sz="1200" dirty="0"/>
                    </a:p>
                  </a:txBody>
                  <a:tcPr/>
                </a:tc>
                <a:extLst>
                  <a:ext uri="{0D108BD9-81ED-4DB2-BD59-A6C34878D82A}">
                    <a16:rowId xmlns:a16="http://schemas.microsoft.com/office/drawing/2014/main" val="4159085055"/>
                  </a:ext>
                </a:extLst>
              </a:tr>
              <a:tr h="396393">
                <a:tc vMerge="1">
                  <a:txBody>
                    <a:bodyPr/>
                    <a:lstStyle/>
                    <a:p>
                      <a:endParaRPr lang="en-US"/>
                    </a:p>
                  </a:txBody>
                  <a:tcPr/>
                </a:tc>
                <a:tc>
                  <a:txBody>
                    <a:bodyPr/>
                    <a:lstStyle/>
                    <a:p>
                      <a:r>
                        <a:rPr lang="en-US" sz="1200" b="0" i="0" u="none" strike="noStrike" noProof="0" dirty="0">
                          <a:latin typeface="Arial"/>
                        </a:rPr>
                        <a:t>Add all the values assigned to the standards for a total indicator. Identify the top 10-15 (using natural breaks found in the final values as a guide) as SENS.</a:t>
                      </a:r>
                      <a:endParaRPr lang="en-US" sz="1200" dirty="0"/>
                    </a:p>
                  </a:txBody>
                  <a:tcPr/>
                </a:tc>
                <a:extLst>
                  <a:ext uri="{0D108BD9-81ED-4DB2-BD59-A6C34878D82A}">
                    <a16:rowId xmlns:a16="http://schemas.microsoft.com/office/drawing/2014/main" val="73638853"/>
                  </a:ext>
                </a:extLst>
              </a:tr>
              <a:tr h="396393">
                <a:tc rowSpan="3">
                  <a:txBody>
                    <a:bodyPr/>
                    <a:lstStyle/>
                    <a:p>
                      <a:pPr lvl="0">
                        <a:buNone/>
                      </a:pPr>
                      <a:r>
                        <a:rPr lang="en-US" sz="1200" dirty="0"/>
                        <a:t>Qualitative Identification Steps</a:t>
                      </a:r>
                    </a:p>
                  </a:txBody>
                  <a:tcPr/>
                </a:tc>
                <a:tc>
                  <a:txBody>
                    <a:bodyPr/>
                    <a:lstStyle/>
                    <a:p>
                      <a:pPr lvl="0">
                        <a:buNone/>
                      </a:pPr>
                      <a:r>
                        <a:rPr lang="en-US" sz="1200" b="0" i="0" u="none" strike="noStrike" noProof="0" dirty="0">
                          <a:latin typeface="Arial"/>
                        </a:rPr>
                        <a:t>Content-area experts review identified SENS for overall themes and to ensure they align with current classroom experiences. Outliers or standards which are “borderline” are reviewed to determine the level of support needed. </a:t>
                      </a:r>
                      <a:endParaRPr lang="en-US" sz="1200"/>
                    </a:p>
                  </a:txBody>
                  <a:tcPr/>
                </a:tc>
                <a:extLst>
                  <a:ext uri="{0D108BD9-81ED-4DB2-BD59-A6C34878D82A}">
                    <a16:rowId xmlns:a16="http://schemas.microsoft.com/office/drawing/2014/main" val="3545672358"/>
                  </a:ext>
                </a:extLst>
              </a:tr>
              <a:tr h="396393">
                <a:tc vMerge="1">
                  <a:txBody>
                    <a:bodyPr/>
                    <a:lstStyle/>
                    <a:p>
                      <a:endParaRPr lang="en-US"/>
                    </a:p>
                  </a:txBody>
                  <a:tcPr/>
                </a:tc>
                <a:tc>
                  <a:txBody>
                    <a:bodyPr/>
                    <a:lstStyle/>
                    <a:p>
                      <a:pPr lvl="0">
                        <a:buNone/>
                      </a:pPr>
                      <a:r>
                        <a:rPr lang="en-US" sz="1200" b="0" i="0" u="none" strike="noStrike" noProof="0" dirty="0">
                          <a:latin typeface="Arial"/>
                        </a:rPr>
                        <a:t>Confirm findings with interim/benchmark assessment providers. </a:t>
                      </a:r>
                      <a:endParaRPr lang="en-US" sz="1200"/>
                    </a:p>
                  </a:txBody>
                  <a:tcPr/>
                </a:tc>
                <a:extLst>
                  <a:ext uri="{0D108BD9-81ED-4DB2-BD59-A6C34878D82A}">
                    <a16:rowId xmlns:a16="http://schemas.microsoft.com/office/drawing/2014/main" val="3624922633"/>
                  </a:ext>
                </a:extLst>
              </a:tr>
              <a:tr h="396393">
                <a:tc vMerge="1">
                  <a:txBody>
                    <a:bodyPr/>
                    <a:lstStyle/>
                    <a:p>
                      <a:endParaRPr lang="en-US"/>
                    </a:p>
                  </a:txBody>
                  <a:tcPr/>
                </a:tc>
                <a:tc>
                  <a:txBody>
                    <a:bodyPr/>
                    <a:lstStyle/>
                    <a:p>
                      <a:pPr lvl="0">
                        <a:buNone/>
                      </a:pPr>
                      <a:r>
                        <a:rPr lang="en-US" sz="1200" b="0" i="0" u="none" strike="noStrike" noProof="0" dirty="0">
                          <a:latin typeface="Arial"/>
                        </a:rPr>
                        <a:t>Finalize list of SENS based on all data and reviews. </a:t>
                      </a:r>
                      <a:endParaRPr lang="en-US" sz="1200"/>
                    </a:p>
                  </a:txBody>
                  <a:tcPr/>
                </a:tc>
                <a:extLst>
                  <a:ext uri="{0D108BD9-81ED-4DB2-BD59-A6C34878D82A}">
                    <a16:rowId xmlns:a16="http://schemas.microsoft.com/office/drawing/2014/main" val="2833256210"/>
                  </a:ext>
                </a:extLst>
              </a:tr>
            </a:tbl>
          </a:graphicData>
        </a:graphic>
      </p:graphicFrame>
    </p:spTree>
    <p:extLst>
      <p:ext uri="{BB962C8B-B14F-4D97-AF65-F5344CB8AC3E}">
        <p14:creationId xmlns:p14="http://schemas.microsoft.com/office/powerpoint/2010/main" val="2862213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3" name="Google Shape;813;p35"/>
          <p:cNvSpPr txBox="1">
            <a:spLocks noGrp="1"/>
          </p:cNvSpPr>
          <p:nvPr>
            <p:ph type="title"/>
          </p:nvPr>
        </p:nvSpPr>
        <p:spPr>
          <a:xfrm>
            <a:off x="180623" y="500211"/>
            <a:ext cx="5754621" cy="682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i="0">
                <a:solidFill>
                  <a:srgbClr val="FECF00"/>
                </a:solidFill>
                <a:latin typeface="Oswald" panose="020B0604020202020204" charset="0"/>
              </a:rPr>
              <a:t>Background</a:t>
            </a:r>
            <a:endParaRPr i="0">
              <a:latin typeface="Oswald" panose="020B0604020202020204" charset="0"/>
            </a:endParaRPr>
          </a:p>
        </p:txBody>
      </p:sp>
      <p:sp>
        <p:nvSpPr>
          <p:cNvPr id="12" name="Google Shape;120;p27">
            <a:extLst>
              <a:ext uri="{FF2B5EF4-FFF2-40B4-BE49-F238E27FC236}">
                <a16:creationId xmlns:a16="http://schemas.microsoft.com/office/drawing/2014/main" id="{AE2BD580-DB0E-43A5-A38A-7D2C7728BC30}"/>
              </a:ext>
            </a:extLst>
          </p:cNvPr>
          <p:cNvSpPr txBox="1">
            <a:spLocks noGrp="1"/>
          </p:cNvSpPr>
          <p:nvPr>
            <p:ph type="body" idx="1"/>
          </p:nvPr>
        </p:nvSpPr>
        <p:spPr>
          <a:xfrm>
            <a:off x="493550" y="1520100"/>
            <a:ext cx="8156900" cy="3623400"/>
          </a:xfrm>
          <a:prstGeom prst="rect">
            <a:avLst/>
          </a:prstGeom>
          <a:noFill/>
          <a:ln>
            <a:noFill/>
          </a:ln>
        </p:spPr>
        <p:txBody>
          <a:bodyPr spcFirstLastPara="1" wrap="square" lIns="68575" tIns="68575" rIns="68575" bIns="68575" anchor="t" anchorCtr="0">
            <a:noAutofit/>
          </a:bodyPr>
          <a:lstStyle/>
          <a:p>
            <a:pPr marL="107950" indent="0">
              <a:lnSpc>
                <a:spcPct val="115000"/>
              </a:lnSpc>
              <a:buClr>
                <a:srgbClr val="151E49"/>
              </a:buClr>
              <a:buSzPts val="1900"/>
              <a:buNone/>
            </a:pPr>
            <a:r>
              <a:rPr lang="en" sz="1800" b="1">
                <a:solidFill>
                  <a:srgbClr val="151E49"/>
                </a:solidFill>
                <a:latin typeface="Oswald"/>
                <a:ea typeface="Oswald"/>
                <a:cs typeface="Oswald"/>
                <a:sym typeface="Oswald"/>
              </a:rPr>
              <a:t>Public Law 211-2021</a:t>
            </a:r>
          </a:p>
          <a:p>
            <a:pPr indent="-349250">
              <a:lnSpc>
                <a:spcPct val="115000"/>
              </a:lnSpc>
              <a:buClr>
                <a:srgbClr val="151E49"/>
              </a:buClr>
              <a:buSzPts val="1900"/>
              <a:buFont typeface="Oswald"/>
              <a:buChar char="•"/>
            </a:pPr>
            <a:r>
              <a:rPr lang="en" sz="1600">
                <a:solidFill>
                  <a:srgbClr val="151E49"/>
                </a:solidFill>
                <a:latin typeface="Oswald"/>
                <a:ea typeface="Oswald"/>
                <a:cs typeface="Oswald"/>
                <a:sym typeface="Oswald"/>
              </a:rPr>
              <a:t>Charged IDOE to conduct a study of COVID-19’s impact on student learning outcomes for 2020/2021 and 2021/2022</a:t>
            </a:r>
          </a:p>
          <a:p>
            <a:pPr marL="107950" indent="0">
              <a:lnSpc>
                <a:spcPct val="115000"/>
              </a:lnSpc>
              <a:buClr>
                <a:srgbClr val="151E49"/>
              </a:buClr>
              <a:buSzPts val="1900"/>
              <a:buNone/>
            </a:pPr>
            <a:endParaRPr lang="en" sz="800">
              <a:solidFill>
                <a:srgbClr val="151E49"/>
              </a:solidFill>
              <a:latin typeface="Oswald"/>
              <a:ea typeface="Oswald"/>
              <a:cs typeface="Oswald"/>
              <a:sym typeface="Oswald"/>
            </a:endParaRPr>
          </a:p>
          <a:p>
            <a:pPr marL="107950" lvl="0" indent="0">
              <a:lnSpc>
                <a:spcPct val="115000"/>
              </a:lnSpc>
              <a:buClr>
                <a:srgbClr val="151E49"/>
              </a:buClr>
              <a:buSzPts val="1900"/>
              <a:buNone/>
            </a:pPr>
            <a:r>
              <a:rPr lang="en" sz="1800" b="1">
                <a:solidFill>
                  <a:srgbClr val="151E49"/>
                </a:solidFill>
                <a:latin typeface="Oswald"/>
                <a:ea typeface="Oswald"/>
                <a:cs typeface="Oswald"/>
                <a:sym typeface="Oswald"/>
              </a:rPr>
              <a:t>American Rescue Plan Act</a:t>
            </a:r>
          </a:p>
          <a:p>
            <a:pPr marL="393700" indent="-285750">
              <a:lnSpc>
                <a:spcPct val="115000"/>
              </a:lnSpc>
              <a:buClr>
                <a:srgbClr val="151E49"/>
              </a:buClr>
              <a:buSzPts val="1900"/>
              <a:buFont typeface="Arial" panose="020B0604020202020204" pitchFamily="34" charset="0"/>
              <a:buChar char="•"/>
            </a:pPr>
            <a:r>
              <a:rPr lang="en" sz="1600">
                <a:solidFill>
                  <a:srgbClr val="151E49"/>
                </a:solidFill>
                <a:latin typeface="Oswald"/>
                <a:ea typeface="Oswald"/>
                <a:cs typeface="Oswald"/>
                <a:sym typeface="Oswald"/>
              </a:rPr>
              <a:t>Requires states to reserve at least 5% of awarded grant funds to carry out activities to address the academic impacts of COVID-19</a:t>
            </a:r>
          </a:p>
          <a:p>
            <a:pPr marL="107950" lvl="0" indent="0">
              <a:lnSpc>
                <a:spcPct val="115000"/>
              </a:lnSpc>
              <a:buClr>
                <a:srgbClr val="151E49"/>
              </a:buClr>
              <a:buSzPts val="1900"/>
              <a:buNone/>
            </a:pPr>
            <a:endParaRPr lang="en" sz="800">
              <a:solidFill>
                <a:srgbClr val="151E49"/>
              </a:solidFill>
              <a:latin typeface="Oswald"/>
              <a:ea typeface="Oswald"/>
              <a:cs typeface="Oswald"/>
              <a:sym typeface="Oswald"/>
            </a:endParaRPr>
          </a:p>
          <a:p>
            <a:pPr marL="107950" lvl="0" indent="0">
              <a:lnSpc>
                <a:spcPct val="115000"/>
              </a:lnSpc>
              <a:buClr>
                <a:srgbClr val="151E49"/>
              </a:buClr>
              <a:buSzPts val="1900"/>
              <a:buNone/>
            </a:pPr>
            <a:r>
              <a:rPr lang="en" sz="1800" b="1">
                <a:solidFill>
                  <a:srgbClr val="151E49"/>
                </a:solidFill>
                <a:latin typeface="Oswald"/>
                <a:ea typeface="Oswald"/>
                <a:cs typeface="Oswald"/>
                <a:sym typeface="Oswald"/>
              </a:rPr>
              <a:t>Academic Impact Study</a:t>
            </a:r>
          </a:p>
          <a:p>
            <a:pPr marL="393700" indent="-285750">
              <a:lnSpc>
                <a:spcPct val="115000"/>
              </a:lnSpc>
              <a:buClr>
                <a:srgbClr val="151E49"/>
              </a:buClr>
              <a:buSzPts val="1900"/>
              <a:buFont typeface="Arial" panose="020B0604020202020204" pitchFamily="34" charset="0"/>
              <a:buChar char="•"/>
            </a:pPr>
            <a:r>
              <a:rPr lang="en" sz="1600">
                <a:solidFill>
                  <a:srgbClr val="151E49"/>
                </a:solidFill>
                <a:latin typeface="Oswald"/>
                <a:ea typeface="Oswald"/>
                <a:cs typeface="Oswald"/>
                <a:sym typeface="Oswald"/>
              </a:rPr>
              <a:t>IDOE contracted with the Center for Assessment to conduct research and analysis of COVID-19’s academic impact in Indiana </a:t>
            </a:r>
            <a:br>
              <a:rPr lang="en" sz="1900">
                <a:solidFill>
                  <a:srgbClr val="151E49"/>
                </a:solidFill>
                <a:latin typeface="Oswald"/>
                <a:ea typeface="Oswald"/>
                <a:cs typeface="Oswald"/>
                <a:sym typeface="Oswald"/>
              </a:rPr>
            </a:br>
            <a:endParaRPr sz="1900">
              <a:solidFill>
                <a:srgbClr val="151E49"/>
              </a:solidFill>
              <a:latin typeface="Oswald"/>
              <a:ea typeface="Oswald"/>
              <a:cs typeface="Oswald"/>
              <a:sym typeface="Oswald"/>
            </a:endParaRPr>
          </a:p>
          <a:p>
            <a:pPr marL="107950" lvl="0" indent="0" algn="l" rtl="0">
              <a:lnSpc>
                <a:spcPct val="115000"/>
              </a:lnSpc>
              <a:spcBef>
                <a:spcPts val="0"/>
              </a:spcBef>
              <a:spcAft>
                <a:spcPts val="0"/>
              </a:spcAft>
              <a:buClr>
                <a:srgbClr val="151E49"/>
              </a:buClr>
              <a:buSzPts val="1900"/>
              <a:buNone/>
            </a:pPr>
            <a:endParaRPr sz="1900">
              <a:solidFill>
                <a:srgbClr val="151E49"/>
              </a:solidFill>
              <a:latin typeface="Oswald"/>
              <a:ea typeface="Oswald"/>
              <a:cs typeface="Oswald"/>
              <a:sym typeface="Oswald"/>
            </a:endParaRPr>
          </a:p>
        </p:txBody>
      </p:sp>
    </p:spTree>
    <p:extLst>
      <p:ext uri="{BB962C8B-B14F-4D97-AF65-F5344CB8AC3E}">
        <p14:creationId xmlns:p14="http://schemas.microsoft.com/office/powerpoint/2010/main" val="31744801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031E8-1B81-4D8B-B357-5616A5766DD7}"/>
              </a:ext>
            </a:extLst>
          </p:cNvPr>
          <p:cNvSpPr>
            <a:spLocks noGrp="1"/>
          </p:cNvSpPr>
          <p:nvPr>
            <p:ph type="title"/>
          </p:nvPr>
        </p:nvSpPr>
        <p:spPr/>
        <p:txBody>
          <a:bodyPr/>
          <a:lstStyle/>
          <a:p>
            <a:r>
              <a:rPr lang="en-US"/>
              <a:t>Learning Lab (add slides from SBOE)</a:t>
            </a:r>
          </a:p>
        </p:txBody>
      </p:sp>
      <p:sp>
        <p:nvSpPr>
          <p:cNvPr id="3" name="Text Placeholder 2">
            <a:extLst>
              <a:ext uri="{FF2B5EF4-FFF2-40B4-BE49-F238E27FC236}">
                <a16:creationId xmlns:a16="http://schemas.microsoft.com/office/drawing/2014/main" id="{4B955A07-ED8E-4ECC-8B91-BED692E35F3F}"/>
              </a:ext>
            </a:extLst>
          </p:cNvPr>
          <p:cNvSpPr>
            <a:spLocks noGrp="1"/>
          </p:cNvSpPr>
          <p:nvPr>
            <p:ph type="body" idx="1"/>
          </p:nvPr>
        </p:nvSpPr>
        <p:spPr/>
        <p:txBody>
          <a:bodyPr/>
          <a:lstStyle/>
          <a:p>
            <a:endParaRPr lang="en-US"/>
          </a:p>
        </p:txBody>
      </p:sp>
      <p:sp>
        <p:nvSpPr>
          <p:cNvPr id="4" name="TextBox 3">
            <a:extLst>
              <a:ext uri="{FF2B5EF4-FFF2-40B4-BE49-F238E27FC236}">
                <a16:creationId xmlns:a16="http://schemas.microsoft.com/office/drawing/2014/main" id="{D25B1F9F-CA07-8CEA-46BA-6CE7AD9D8860}"/>
              </a:ext>
            </a:extLst>
          </p:cNvPr>
          <p:cNvSpPr txBox="1"/>
          <p:nvPr/>
        </p:nvSpPr>
        <p:spPr>
          <a:xfrm>
            <a:off x="3200400" y="2343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5" name="TextBox 4">
            <a:extLst>
              <a:ext uri="{FF2B5EF4-FFF2-40B4-BE49-F238E27FC236}">
                <a16:creationId xmlns:a16="http://schemas.microsoft.com/office/drawing/2014/main" id="{8EF33E90-1DC9-4B16-8ABC-7879AA9C83DD}"/>
              </a:ext>
            </a:extLst>
          </p:cNvPr>
          <p:cNvSpPr txBox="1"/>
          <p:nvPr/>
        </p:nvSpPr>
        <p:spPr>
          <a:xfrm>
            <a:off x="3200400" y="2343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6" name="Picture 6" descr="SBOE LL.png">
            <a:extLst>
              <a:ext uri="{FF2B5EF4-FFF2-40B4-BE49-F238E27FC236}">
                <a16:creationId xmlns:a16="http://schemas.microsoft.com/office/drawing/2014/main" id="{D13CB9C3-B524-9391-F412-AFC5FCCE3A6D}"/>
              </a:ext>
            </a:extLst>
          </p:cNvPr>
          <p:cNvPicPr>
            <a:picLocks noChangeAspect="1"/>
          </p:cNvPicPr>
          <p:nvPr/>
        </p:nvPicPr>
        <p:blipFill>
          <a:blip r:embed="rId2"/>
          <a:stretch>
            <a:fillRect/>
          </a:stretch>
        </p:blipFill>
        <p:spPr>
          <a:xfrm>
            <a:off x="-2156" y="-539"/>
            <a:ext cx="9148312" cy="5144578"/>
          </a:xfrm>
          <a:prstGeom prst="rect">
            <a:avLst/>
          </a:prstGeom>
        </p:spPr>
      </p:pic>
    </p:spTree>
    <p:extLst>
      <p:ext uri="{BB962C8B-B14F-4D97-AF65-F5344CB8AC3E}">
        <p14:creationId xmlns:p14="http://schemas.microsoft.com/office/powerpoint/2010/main" val="28703535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62488-B8B1-B5A4-9170-9D1A46DC18A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4FFABA1-2613-552A-18AC-E7678FE86227}"/>
              </a:ext>
            </a:extLst>
          </p:cNvPr>
          <p:cNvSpPr>
            <a:spLocks noGrp="1"/>
          </p:cNvSpPr>
          <p:nvPr>
            <p:ph type="body" idx="1"/>
          </p:nvPr>
        </p:nvSpPr>
        <p:spPr/>
        <p:txBody>
          <a:bodyPr/>
          <a:lstStyle/>
          <a:p>
            <a:endParaRPr lang="en-US"/>
          </a:p>
        </p:txBody>
      </p:sp>
      <p:pic>
        <p:nvPicPr>
          <p:cNvPr id="4" name="Picture 4" descr="SBOE LL (1).png">
            <a:extLst>
              <a:ext uri="{FF2B5EF4-FFF2-40B4-BE49-F238E27FC236}">
                <a16:creationId xmlns:a16="http://schemas.microsoft.com/office/drawing/2014/main" id="{578B7935-EDFE-D9F2-F2BF-99FA47AE9CB5}"/>
              </a:ext>
            </a:extLst>
          </p:cNvPr>
          <p:cNvPicPr>
            <a:picLocks noChangeAspect="1"/>
          </p:cNvPicPr>
          <p:nvPr/>
        </p:nvPicPr>
        <p:blipFill>
          <a:blip r:embed="rId2"/>
          <a:stretch>
            <a:fillRect/>
          </a:stretch>
        </p:blipFill>
        <p:spPr>
          <a:xfrm>
            <a:off x="-2156" y="-539"/>
            <a:ext cx="9148312" cy="5144578"/>
          </a:xfrm>
          <a:prstGeom prst="rect">
            <a:avLst/>
          </a:prstGeom>
        </p:spPr>
      </p:pic>
    </p:spTree>
    <p:extLst>
      <p:ext uri="{BB962C8B-B14F-4D97-AF65-F5344CB8AC3E}">
        <p14:creationId xmlns:p14="http://schemas.microsoft.com/office/powerpoint/2010/main" val="14940995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106FB-8432-C769-C3C3-CDB01496607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D286CC8-2260-A322-AFB2-FC6E3EDAEC83}"/>
              </a:ext>
            </a:extLst>
          </p:cNvPr>
          <p:cNvSpPr>
            <a:spLocks noGrp="1"/>
          </p:cNvSpPr>
          <p:nvPr>
            <p:ph type="body" idx="1"/>
          </p:nvPr>
        </p:nvSpPr>
        <p:spPr/>
        <p:txBody>
          <a:bodyPr/>
          <a:lstStyle/>
          <a:p>
            <a:endParaRPr lang="en-US"/>
          </a:p>
        </p:txBody>
      </p:sp>
      <p:pic>
        <p:nvPicPr>
          <p:cNvPr id="4" name="Picture 4" descr="SBOE LL (2).png">
            <a:extLst>
              <a:ext uri="{FF2B5EF4-FFF2-40B4-BE49-F238E27FC236}">
                <a16:creationId xmlns:a16="http://schemas.microsoft.com/office/drawing/2014/main" id="{7A0D95A1-9F08-B497-AEA9-916DD0A5FE9A}"/>
              </a:ext>
            </a:extLst>
          </p:cNvPr>
          <p:cNvPicPr>
            <a:picLocks noChangeAspect="1"/>
          </p:cNvPicPr>
          <p:nvPr/>
        </p:nvPicPr>
        <p:blipFill>
          <a:blip r:embed="rId2"/>
          <a:stretch>
            <a:fillRect/>
          </a:stretch>
        </p:blipFill>
        <p:spPr>
          <a:xfrm>
            <a:off x="-2157" y="-539"/>
            <a:ext cx="9148313" cy="5144578"/>
          </a:xfrm>
          <a:prstGeom prst="rect">
            <a:avLst/>
          </a:prstGeom>
        </p:spPr>
      </p:pic>
    </p:spTree>
    <p:extLst>
      <p:ext uri="{BB962C8B-B14F-4D97-AF65-F5344CB8AC3E}">
        <p14:creationId xmlns:p14="http://schemas.microsoft.com/office/powerpoint/2010/main" val="34127551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5631A-A6CC-0F23-C6B1-A9FF92E2BA6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5FD30F2-60CC-2EB7-9CD8-D13282F1CC7E}"/>
              </a:ext>
            </a:extLst>
          </p:cNvPr>
          <p:cNvSpPr>
            <a:spLocks noGrp="1"/>
          </p:cNvSpPr>
          <p:nvPr>
            <p:ph type="body" idx="1"/>
          </p:nvPr>
        </p:nvSpPr>
        <p:spPr/>
        <p:txBody>
          <a:bodyPr/>
          <a:lstStyle/>
          <a:p>
            <a:endParaRPr lang="en-US"/>
          </a:p>
        </p:txBody>
      </p:sp>
      <p:pic>
        <p:nvPicPr>
          <p:cNvPr id="4" name="Picture 4" descr="SBOE LL (3).png">
            <a:extLst>
              <a:ext uri="{FF2B5EF4-FFF2-40B4-BE49-F238E27FC236}">
                <a16:creationId xmlns:a16="http://schemas.microsoft.com/office/drawing/2014/main" id="{FA305D80-38C3-8061-6555-05EC50254137}"/>
              </a:ext>
            </a:extLst>
          </p:cNvPr>
          <p:cNvPicPr>
            <a:picLocks noChangeAspect="1"/>
          </p:cNvPicPr>
          <p:nvPr/>
        </p:nvPicPr>
        <p:blipFill>
          <a:blip r:embed="rId2"/>
          <a:stretch>
            <a:fillRect/>
          </a:stretch>
        </p:blipFill>
        <p:spPr>
          <a:xfrm>
            <a:off x="-2157" y="-539"/>
            <a:ext cx="9148313" cy="5144578"/>
          </a:xfrm>
          <a:prstGeom prst="rect">
            <a:avLst/>
          </a:prstGeom>
        </p:spPr>
      </p:pic>
    </p:spTree>
    <p:extLst>
      <p:ext uri="{BB962C8B-B14F-4D97-AF65-F5344CB8AC3E}">
        <p14:creationId xmlns:p14="http://schemas.microsoft.com/office/powerpoint/2010/main" val="40206548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FAE1-D371-59C7-E9B7-1175A0710B3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6DB2F60-439F-FA6A-45D4-866D4DD8A213}"/>
              </a:ext>
            </a:extLst>
          </p:cNvPr>
          <p:cNvSpPr>
            <a:spLocks noGrp="1"/>
          </p:cNvSpPr>
          <p:nvPr>
            <p:ph type="body" idx="1"/>
          </p:nvPr>
        </p:nvSpPr>
        <p:spPr/>
        <p:txBody>
          <a:bodyPr/>
          <a:lstStyle/>
          <a:p>
            <a:endParaRPr lang="en-US"/>
          </a:p>
        </p:txBody>
      </p:sp>
      <p:pic>
        <p:nvPicPr>
          <p:cNvPr id="4" name="Picture 4" descr="SBOE LL (4).png">
            <a:extLst>
              <a:ext uri="{FF2B5EF4-FFF2-40B4-BE49-F238E27FC236}">
                <a16:creationId xmlns:a16="http://schemas.microsoft.com/office/drawing/2014/main" id="{1CA3C930-3CA0-08A2-43B0-95AA56E81A9C}"/>
              </a:ext>
            </a:extLst>
          </p:cNvPr>
          <p:cNvPicPr>
            <a:picLocks noChangeAspect="1"/>
          </p:cNvPicPr>
          <p:nvPr/>
        </p:nvPicPr>
        <p:blipFill>
          <a:blip r:embed="rId2"/>
          <a:stretch>
            <a:fillRect/>
          </a:stretch>
        </p:blipFill>
        <p:spPr>
          <a:xfrm>
            <a:off x="-2157" y="-539"/>
            <a:ext cx="9148313" cy="5144578"/>
          </a:xfrm>
          <a:prstGeom prst="rect">
            <a:avLst/>
          </a:prstGeom>
        </p:spPr>
      </p:pic>
    </p:spTree>
    <p:extLst>
      <p:ext uri="{BB962C8B-B14F-4D97-AF65-F5344CB8AC3E}">
        <p14:creationId xmlns:p14="http://schemas.microsoft.com/office/powerpoint/2010/main" val="2221851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87D8E-EB35-4EED-9D49-ABFD5222392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072D2A2-8574-0829-869F-31EBF1E93E18}"/>
              </a:ext>
            </a:extLst>
          </p:cNvPr>
          <p:cNvSpPr>
            <a:spLocks noGrp="1"/>
          </p:cNvSpPr>
          <p:nvPr>
            <p:ph type="body" idx="1"/>
          </p:nvPr>
        </p:nvSpPr>
        <p:spPr/>
        <p:txBody>
          <a:bodyPr/>
          <a:lstStyle/>
          <a:p>
            <a:endParaRPr lang="en-US"/>
          </a:p>
        </p:txBody>
      </p:sp>
      <p:pic>
        <p:nvPicPr>
          <p:cNvPr id="4" name="Picture 4" descr="SBOE LL (5).png">
            <a:extLst>
              <a:ext uri="{FF2B5EF4-FFF2-40B4-BE49-F238E27FC236}">
                <a16:creationId xmlns:a16="http://schemas.microsoft.com/office/drawing/2014/main" id="{5C004AD7-51A1-DD19-4D25-CE558A47EB0C}"/>
              </a:ext>
            </a:extLst>
          </p:cNvPr>
          <p:cNvPicPr>
            <a:picLocks noChangeAspect="1"/>
          </p:cNvPicPr>
          <p:nvPr/>
        </p:nvPicPr>
        <p:blipFill>
          <a:blip r:embed="rId2"/>
          <a:stretch>
            <a:fillRect/>
          </a:stretch>
        </p:blipFill>
        <p:spPr>
          <a:xfrm>
            <a:off x="-2157" y="-539"/>
            <a:ext cx="9148313" cy="5144578"/>
          </a:xfrm>
          <a:prstGeom prst="rect">
            <a:avLst/>
          </a:prstGeom>
        </p:spPr>
      </p:pic>
    </p:spTree>
    <p:extLst>
      <p:ext uri="{BB962C8B-B14F-4D97-AF65-F5344CB8AC3E}">
        <p14:creationId xmlns:p14="http://schemas.microsoft.com/office/powerpoint/2010/main" val="11094803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EA0B2-947B-CDAA-9E5A-C0C800A1301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0CFB202-82F2-6754-B1E0-17541CBFFD8D}"/>
              </a:ext>
            </a:extLst>
          </p:cNvPr>
          <p:cNvSpPr>
            <a:spLocks noGrp="1"/>
          </p:cNvSpPr>
          <p:nvPr>
            <p:ph type="body" idx="1"/>
          </p:nvPr>
        </p:nvSpPr>
        <p:spPr/>
        <p:txBody>
          <a:bodyPr/>
          <a:lstStyle/>
          <a:p>
            <a:endParaRPr lang="en-US"/>
          </a:p>
        </p:txBody>
      </p:sp>
      <p:pic>
        <p:nvPicPr>
          <p:cNvPr id="4" name="Picture 4" descr="SBOE LL (7).png">
            <a:extLst>
              <a:ext uri="{FF2B5EF4-FFF2-40B4-BE49-F238E27FC236}">
                <a16:creationId xmlns:a16="http://schemas.microsoft.com/office/drawing/2014/main" id="{8F5189E3-ECD1-F673-23CA-8D06DC4956B8}"/>
              </a:ext>
            </a:extLst>
          </p:cNvPr>
          <p:cNvPicPr>
            <a:picLocks noChangeAspect="1"/>
          </p:cNvPicPr>
          <p:nvPr/>
        </p:nvPicPr>
        <p:blipFill>
          <a:blip r:embed="rId2"/>
          <a:stretch>
            <a:fillRect/>
          </a:stretch>
        </p:blipFill>
        <p:spPr>
          <a:xfrm>
            <a:off x="-2157" y="-539"/>
            <a:ext cx="9148313" cy="5144578"/>
          </a:xfrm>
          <a:prstGeom prst="rect">
            <a:avLst/>
          </a:prstGeom>
        </p:spPr>
      </p:pic>
    </p:spTree>
    <p:extLst>
      <p:ext uri="{BB962C8B-B14F-4D97-AF65-F5344CB8AC3E}">
        <p14:creationId xmlns:p14="http://schemas.microsoft.com/office/powerpoint/2010/main" val="4222685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99224-8E03-37C0-9D64-4BA6A4EF872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B8A5EEF-3644-43C2-CFA5-8D26E2AD9671}"/>
              </a:ext>
            </a:extLst>
          </p:cNvPr>
          <p:cNvSpPr>
            <a:spLocks noGrp="1"/>
          </p:cNvSpPr>
          <p:nvPr>
            <p:ph type="body" idx="1"/>
          </p:nvPr>
        </p:nvSpPr>
        <p:spPr/>
        <p:txBody>
          <a:bodyPr/>
          <a:lstStyle/>
          <a:p>
            <a:endParaRPr lang="en-US"/>
          </a:p>
        </p:txBody>
      </p:sp>
      <p:pic>
        <p:nvPicPr>
          <p:cNvPr id="4" name="Picture 4" descr="SBOE LL (8).png">
            <a:extLst>
              <a:ext uri="{FF2B5EF4-FFF2-40B4-BE49-F238E27FC236}">
                <a16:creationId xmlns:a16="http://schemas.microsoft.com/office/drawing/2014/main" id="{D3DB9B0A-6681-8B53-5347-34D440290FF9}"/>
              </a:ext>
            </a:extLst>
          </p:cNvPr>
          <p:cNvPicPr>
            <a:picLocks noChangeAspect="1"/>
          </p:cNvPicPr>
          <p:nvPr/>
        </p:nvPicPr>
        <p:blipFill>
          <a:blip r:embed="rId2"/>
          <a:stretch>
            <a:fillRect/>
          </a:stretch>
        </p:blipFill>
        <p:spPr>
          <a:xfrm>
            <a:off x="-2157" y="-539"/>
            <a:ext cx="9148313" cy="5144578"/>
          </a:xfrm>
          <a:prstGeom prst="rect">
            <a:avLst/>
          </a:prstGeom>
        </p:spPr>
      </p:pic>
    </p:spTree>
    <p:extLst>
      <p:ext uri="{BB962C8B-B14F-4D97-AF65-F5344CB8AC3E}">
        <p14:creationId xmlns:p14="http://schemas.microsoft.com/office/powerpoint/2010/main" val="27937337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83A13-1052-7766-EC58-CA63FB9262B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5D3B363-E9BB-B20B-97B3-B6E7A7E2AF04}"/>
              </a:ext>
            </a:extLst>
          </p:cNvPr>
          <p:cNvSpPr>
            <a:spLocks noGrp="1"/>
          </p:cNvSpPr>
          <p:nvPr>
            <p:ph type="body" idx="1"/>
          </p:nvPr>
        </p:nvSpPr>
        <p:spPr/>
        <p:txBody>
          <a:bodyPr/>
          <a:lstStyle/>
          <a:p>
            <a:endParaRPr lang="en-US"/>
          </a:p>
        </p:txBody>
      </p:sp>
      <p:pic>
        <p:nvPicPr>
          <p:cNvPr id="4" name="Picture 4" descr="SBOE LL (9).png">
            <a:extLst>
              <a:ext uri="{FF2B5EF4-FFF2-40B4-BE49-F238E27FC236}">
                <a16:creationId xmlns:a16="http://schemas.microsoft.com/office/drawing/2014/main" id="{299BE0D2-72B7-60B5-1CC9-7684F0FD5536}"/>
              </a:ext>
            </a:extLst>
          </p:cNvPr>
          <p:cNvPicPr>
            <a:picLocks noChangeAspect="1"/>
          </p:cNvPicPr>
          <p:nvPr/>
        </p:nvPicPr>
        <p:blipFill>
          <a:blip r:embed="rId2"/>
          <a:stretch>
            <a:fillRect/>
          </a:stretch>
        </p:blipFill>
        <p:spPr>
          <a:xfrm>
            <a:off x="-2157" y="-539"/>
            <a:ext cx="9148313" cy="5144578"/>
          </a:xfrm>
          <a:prstGeom prst="rect">
            <a:avLst/>
          </a:prstGeom>
        </p:spPr>
      </p:pic>
    </p:spTree>
    <p:extLst>
      <p:ext uri="{BB962C8B-B14F-4D97-AF65-F5344CB8AC3E}">
        <p14:creationId xmlns:p14="http://schemas.microsoft.com/office/powerpoint/2010/main" val="9303570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B19AE-9C4A-9AF9-03FF-F9C58263FBF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7D56063-3D31-0986-6B81-D48D4C166040}"/>
              </a:ext>
            </a:extLst>
          </p:cNvPr>
          <p:cNvSpPr>
            <a:spLocks noGrp="1"/>
          </p:cNvSpPr>
          <p:nvPr>
            <p:ph type="body" idx="1"/>
          </p:nvPr>
        </p:nvSpPr>
        <p:spPr/>
        <p:txBody>
          <a:bodyPr/>
          <a:lstStyle/>
          <a:p>
            <a:endParaRPr lang="en-US"/>
          </a:p>
        </p:txBody>
      </p:sp>
      <p:pic>
        <p:nvPicPr>
          <p:cNvPr id="4" name="Picture 4" descr="SBOE LL (10).png">
            <a:extLst>
              <a:ext uri="{FF2B5EF4-FFF2-40B4-BE49-F238E27FC236}">
                <a16:creationId xmlns:a16="http://schemas.microsoft.com/office/drawing/2014/main" id="{319A635D-0817-9E5B-B40D-FEF86B66771D}"/>
              </a:ext>
            </a:extLst>
          </p:cNvPr>
          <p:cNvPicPr>
            <a:picLocks noChangeAspect="1"/>
          </p:cNvPicPr>
          <p:nvPr/>
        </p:nvPicPr>
        <p:blipFill>
          <a:blip r:embed="rId2"/>
          <a:stretch>
            <a:fillRect/>
          </a:stretch>
        </p:blipFill>
        <p:spPr>
          <a:xfrm>
            <a:off x="-2157" y="-539"/>
            <a:ext cx="9148313" cy="5144578"/>
          </a:xfrm>
          <a:prstGeom prst="rect">
            <a:avLst/>
          </a:prstGeom>
        </p:spPr>
      </p:pic>
    </p:spTree>
    <p:extLst>
      <p:ext uri="{BB962C8B-B14F-4D97-AF65-F5344CB8AC3E}">
        <p14:creationId xmlns:p14="http://schemas.microsoft.com/office/powerpoint/2010/main" val="499595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3" name="Google Shape;813;p35"/>
          <p:cNvSpPr txBox="1">
            <a:spLocks noGrp="1"/>
          </p:cNvSpPr>
          <p:nvPr>
            <p:ph type="title"/>
          </p:nvPr>
        </p:nvSpPr>
        <p:spPr>
          <a:xfrm>
            <a:off x="185633" y="496802"/>
            <a:ext cx="5693166" cy="682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i="0">
                <a:solidFill>
                  <a:srgbClr val="FECF00"/>
                </a:solidFill>
                <a:latin typeface="Oswald" panose="020B0604020202020204" charset="0"/>
              </a:rPr>
              <a:t>Background</a:t>
            </a:r>
            <a:endParaRPr i="0">
              <a:latin typeface="Oswald" panose="020B0604020202020204" charset="0"/>
            </a:endParaRPr>
          </a:p>
        </p:txBody>
      </p:sp>
      <p:sp>
        <p:nvSpPr>
          <p:cNvPr id="6" name="Arrow: Right 5">
            <a:extLst>
              <a:ext uri="{FF2B5EF4-FFF2-40B4-BE49-F238E27FC236}">
                <a16:creationId xmlns:a16="http://schemas.microsoft.com/office/drawing/2014/main" id="{770D4325-0E30-4D60-A9B7-B0C79BC1DC75}"/>
              </a:ext>
            </a:extLst>
          </p:cNvPr>
          <p:cNvSpPr/>
          <p:nvPr/>
        </p:nvSpPr>
        <p:spPr>
          <a:xfrm>
            <a:off x="2997612" y="1996419"/>
            <a:ext cx="2951530" cy="1150661"/>
          </a:xfrm>
          <a:prstGeom prst="rightArrow">
            <a:avLst/>
          </a:prstGeom>
          <a:solidFill>
            <a:srgbClr val="FDCE09"/>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Oswald" panose="020B0604020202020204" charset="0"/>
              </a:rPr>
              <a:t>Forward Looking</a:t>
            </a:r>
          </a:p>
        </p:txBody>
      </p:sp>
      <p:sp>
        <p:nvSpPr>
          <p:cNvPr id="7" name="Oval 6">
            <a:extLst>
              <a:ext uri="{FF2B5EF4-FFF2-40B4-BE49-F238E27FC236}">
                <a16:creationId xmlns:a16="http://schemas.microsoft.com/office/drawing/2014/main" id="{1259BBFA-39A2-432C-9281-A2F41BB05AA5}"/>
              </a:ext>
            </a:extLst>
          </p:cNvPr>
          <p:cNvSpPr/>
          <p:nvPr/>
        </p:nvSpPr>
        <p:spPr>
          <a:xfrm>
            <a:off x="240754" y="1264062"/>
            <a:ext cx="1238582" cy="1150660"/>
          </a:xfrm>
          <a:prstGeom prst="ellipse">
            <a:avLst/>
          </a:prstGeom>
          <a:solidFill>
            <a:srgbClr val="151F46"/>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Oswald" panose="020B0604020202020204" charset="0"/>
              </a:rPr>
              <a:t>Who?</a:t>
            </a:r>
          </a:p>
        </p:txBody>
      </p:sp>
      <p:sp>
        <p:nvSpPr>
          <p:cNvPr id="8" name="Oval 7">
            <a:extLst>
              <a:ext uri="{FF2B5EF4-FFF2-40B4-BE49-F238E27FC236}">
                <a16:creationId xmlns:a16="http://schemas.microsoft.com/office/drawing/2014/main" id="{3BFFAF1B-C3AB-4CDF-B84F-1613F24EDB83}"/>
              </a:ext>
            </a:extLst>
          </p:cNvPr>
          <p:cNvSpPr/>
          <p:nvPr/>
        </p:nvSpPr>
        <p:spPr>
          <a:xfrm>
            <a:off x="1491442" y="1996421"/>
            <a:ext cx="1238582" cy="1150659"/>
          </a:xfrm>
          <a:prstGeom prst="ellipse">
            <a:avLst/>
          </a:prstGeom>
          <a:solidFill>
            <a:srgbClr val="151F46"/>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Oswald" panose="020B0604020202020204" charset="0"/>
              </a:rPr>
              <a:t>What?</a:t>
            </a:r>
          </a:p>
        </p:txBody>
      </p:sp>
      <p:sp>
        <p:nvSpPr>
          <p:cNvPr id="9" name="Oval 8">
            <a:extLst>
              <a:ext uri="{FF2B5EF4-FFF2-40B4-BE49-F238E27FC236}">
                <a16:creationId xmlns:a16="http://schemas.microsoft.com/office/drawing/2014/main" id="{4158F859-6AB5-4CD8-B9B9-0EAD6FF09376}"/>
              </a:ext>
            </a:extLst>
          </p:cNvPr>
          <p:cNvSpPr/>
          <p:nvPr/>
        </p:nvSpPr>
        <p:spPr>
          <a:xfrm>
            <a:off x="240753" y="2728779"/>
            <a:ext cx="1238583" cy="1150661"/>
          </a:xfrm>
          <a:prstGeom prst="ellipse">
            <a:avLst/>
          </a:prstGeom>
          <a:solidFill>
            <a:srgbClr val="151F46"/>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Oswald" panose="020B0604020202020204" charset="0"/>
              </a:rPr>
              <a:t>How Much?</a:t>
            </a:r>
          </a:p>
        </p:txBody>
      </p:sp>
      <p:sp>
        <p:nvSpPr>
          <p:cNvPr id="10" name="Oval 9">
            <a:extLst>
              <a:ext uri="{FF2B5EF4-FFF2-40B4-BE49-F238E27FC236}">
                <a16:creationId xmlns:a16="http://schemas.microsoft.com/office/drawing/2014/main" id="{9CDEA1B2-B8DA-4D0B-BA77-22546EDB1799}"/>
              </a:ext>
            </a:extLst>
          </p:cNvPr>
          <p:cNvSpPr/>
          <p:nvPr/>
        </p:nvSpPr>
        <p:spPr>
          <a:xfrm>
            <a:off x="6049387" y="1060458"/>
            <a:ext cx="2908980" cy="2708527"/>
          </a:xfrm>
          <a:prstGeom prst="ellipse">
            <a:avLst/>
          </a:prstGeom>
          <a:solidFill>
            <a:srgbClr val="151F46"/>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latin typeface="Oswald" panose="020B0604020202020204" charset="0"/>
              </a:rPr>
              <a:t>Intentional, Targeted, &amp; Evidence-Based Recovery Response</a:t>
            </a:r>
          </a:p>
        </p:txBody>
      </p:sp>
      <p:sp>
        <p:nvSpPr>
          <p:cNvPr id="11" name="Google Shape;120;p27">
            <a:extLst>
              <a:ext uri="{FF2B5EF4-FFF2-40B4-BE49-F238E27FC236}">
                <a16:creationId xmlns:a16="http://schemas.microsoft.com/office/drawing/2014/main" id="{B22CF5DD-49BA-4E00-B5F3-9C8CB0B67F46}"/>
              </a:ext>
            </a:extLst>
          </p:cNvPr>
          <p:cNvSpPr txBox="1">
            <a:spLocks/>
          </p:cNvSpPr>
          <p:nvPr/>
        </p:nvSpPr>
        <p:spPr>
          <a:xfrm>
            <a:off x="453220" y="3580800"/>
            <a:ext cx="8237559" cy="1351841"/>
          </a:xfrm>
          <a:prstGeom prst="rect">
            <a:avLst/>
          </a:prstGeom>
          <a:noFill/>
          <a:ln>
            <a:noFill/>
          </a:ln>
        </p:spPr>
        <p:txBody>
          <a:bodyPr spcFirstLastPara="1" wrap="square" lIns="68575" tIns="68575" rIns="68575" bIns="68575" anchor="t" anchorCtr="0">
            <a:noAutofit/>
          </a:bodyPr>
          <a:lstStyle>
            <a:defPPr marR="0" lvl="0" algn="l" rtl="0">
              <a:lnSpc>
                <a:spcPct val="100000"/>
              </a:lnSpc>
              <a:spcBef>
                <a:spcPts val="0"/>
              </a:spcBef>
              <a:spcAft>
                <a:spcPts val="0"/>
              </a:spcAft>
            </a:defPPr>
            <a:lvl1pPr marL="457200" marR="0" lvl="0"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Arial"/>
                <a:ea typeface="Arial"/>
                <a:cs typeface="Arial"/>
                <a:sym typeface="Arial"/>
              </a:defRPr>
            </a:lvl1pPr>
            <a:lvl2pPr marL="914400" marR="0" lvl="1"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Arial"/>
                <a:ea typeface="Arial"/>
                <a:cs typeface="Arial"/>
                <a:sym typeface="Arial"/>
              </a:defRPr>
            </a:lvl2pPr>
            <a:lvl3pPr marL="1371600" marR="0" lvl="2"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Arial"/>
                <a:ea typeface="Arial"/>
                <a:cs typeface="Arial"/>
                <a:sym typeface="Arial"/>
              </a:defRPr>
            </a:lvl3pPr>
            <a:lvl4pPr marL="1828800" marR="0" lvl="3"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Arial"/>
                <a:ea typeface="Arial"/>
                <a:cs typeface="Arial"/>
                <a:sym typeface="Arial"/>
              </a:defRPr>
            </a:lvl4pPr>
            <a:lvl5pPr marL="2286000" marR="0" lvl="4"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Arial"/>
                <a:ea typeface="Arial"/>
                <a:cs typeface="Arial"/>
                <a:sym typeface="Arial"/>
              </a:defRPr>
            </a:lvl5pPr>
            <a:lvl6pPr marL="2743200" marR="0" lvl="5"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Arial"/>
                <a:ea typeface="Arial"/>
                <a:cs typeface="Arial"/>
                <a:sym typeface="Arial"/>
              </a:defRPr>
            </a:lvl6pPr>
            <a:lvl7pPr marL="3200400" marR="0" lvl="6"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Arial"/>
                <a:ea typeface="Arial"/>
                <a:cs typeface="Arial"/>
                <a:sym typeface="Arial"/>
              </a:defRPr>
            </a:lvl7pPr>
            <a:lvl8pPr marL="3657600" marR="0" lvl="7"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Arial"/>
                <a:ea typeface="Arial"/>
                <a:cs typeface="Arial"/>
                <a:sym typeface="Arial"/>
              </a:defRPr>
            </a:lvl8pPr>
            <a:lvl9pPr marL="4114800" marR="0" lvl="8" indent="-361950" algn="l" rtl="0">
              <a:lnSpc>
                <a:spcPct val="90000"/>
              </a:lnSpc>
              <a:spcBef>
                <a:spcPts val="800"/>
              </a:spcBef>
              <a:spcAft>
                <a:spcPts val="0"/>
              </a:spcAft>
              <a:buClr>
                <a:srgbClr val="000000"/>
              </a:buClr>
              <a:buSzPts val="2100"/>
              <a:buFont typeface="Arial"/>
              <a:buChar char="•"/>
              <a:defRPr sz="2100" b="0" i="0" u="none" strike="noStrike" cap="none">
                <a:solidFill>
                  <a:srgbClr val="000000"/>
                </a:solidFill>
                <a:latin typeface="Arial"/>
                <a:ea typeface="Arial"/>
                <a:cs typeface="Arial"/>
                <a:sym typeface="Arial"/>
              </a:defRPr>
            </a:lvl9pPr>
          </a:lstStyle>
          <a:p>
            <a:pPr marL="0" indent="0" algn="ctr">
              <a:lnSpc>
                <a:spcPct val="115000"/>
              </a:lnSpc>
              <a:buNone/>
            </a:pPr>
            <a:r>
              <a:rPr lang="en-US" sz="1600" b="1">
                <a:solidFill>
                  <a:srgbClr val="151E49"/>
                </a:solidFill>
                <a:latin typeface="Oswald" panose="020B0604020202020204" charset="0"/>
                <a:ea typeface="Oswald"/>
                <a:cs typeface="Oswald"/>
                <a:sym typeface="Oswald"/>
              </a:rPr>
              <a:t>Data are used </a:t>
            </a:r>
            <a:r>
              <a:rPr lang="en-US" sz="1600" b="1" i="1">
                <a:solidFill>
                  <a:srgbClr val="151E49"/>
                </a:solidFill>
                <a:latin typeface="Oswald" panose="020B0604020202020204" charset="0"/>
                <a:ea typeface="Oswald"/>
                <a:cs typeface="Oswald"/>
                <a:sym typeface="Oswald"/>
              </a:rPr>
              <a:t>prospectively </a:t>
            </a:r>
            <a:r>
              <a:rPr lang="en-US" sz="1600" b="1">
                <a:solidFill>
                  <a:srgbClr val="151E49"/>
                </a:solidFill>
                <a:latin typeface="Oswald" panose="020B0604020202020204" charset="0"/>
                <a:ea typeface="Oswald"/>
                <a:cs typeface="Oswald"/>
                <a:sym typeface="Oswald"/>
              </a:rPr>
              <a:t>, not </a:t>
            </a:r>
            <a:r>
              <a:rPr lang="en-US" sz="1600" b="1" i="1">
                <a:solidFill>
                  <a:srgbClr val="151E49"/>
                </a:solidFill>
                <a:latin typeface="Oswald" panose="020B0604020202020204" charset="0"/>
                <a:ea typeface="Oswald"/>
                <a:cs typeface="Oswald"/>
                <a:sym typeface="Oswald"/>
              </a:rPr>
              <a:t>retrospectively</a:t>
            </a:r>
          </a:p>
          <a:p>
            <a:pPr marL="0" indent="0" algn="ctr">
              <a:lnSpc>
                <a:spcPct val="115000"/>
              </a:lnSpc>
              <a:buNone/>
            </a:pPr>
            <a:r>
              <a:rPr lang="en-US" sz="1600">
                <a:solidFill>
                  <a:srgbClr val="151E49"/>
                </a:solidFill>
                <a:latin typeface="Oswald" panose="020B0604020202020204" charset="0"/>
                <a:ea typeface="Oswald"/>
                <a:cs typeface="Oswald"/>
                <a:sym typeface="Oswald"/>
              </a:rPr>
              <a:t>Purpose is </a:t>
            </a:r>
            <a:r>
              <a:rPr lang="en-US" sz="1600" b="1" i="1">
                <a:solidFill>
                  <a:srgbClr val="151E49"/>
                </a:solidFill>
                <a:latin typeface="Oswald" panose="020B0604020202020204" charset="0"/>
                <a:ea typeface="Oswald"/>
                <a:cs typeface="Oswald"/>
                <a:sym typeface="Oswald"/>
              </a:rPr>
              <a:t>not</a:t>
            </a:r>
            <a:r>
              <a:rPr lang="en-US" sz="1600">
                <a:solidFill>
                  <a:srgbClr val="151E49"/>
                </a:solidFill>
                <a:latin typeface="Oswald" panose="020B0604020202020204" charset="0"/>
                <a:ea typeface="Oswald"/>
                <a:cs typeface="Oswald"/>
                <a:sym typeface="Oswald"/>
              </a:rPr>
              <a:t> to identify the cause of academic impact or to compare to historical performance; Purpose is to identify what supports are necessary to best serve Indiana students</a:t>
            </a:r>
            <a:endParaRPr lang="en-US" sz="1800">
              <a:solidFill>
                <a:srgbClr val="151E49"/>
              </a:solidFill>
              <a:latin typeface="Oswald" panose="020B0604020202020204" charset="0"/>
              <a:ea typeface="Oswald"/>
              <a:cs typeface="Oswald"/>
              <a:sym typeface="Oswa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E8F52-96AA-C400-CC0D-072F3D81188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3EB7026-38B9-4409-9CDE-7FAF1FB27FB1}"/>
              </a:ext>
            </a:extLst>
          </p:cNvPr>
          <p:cNvSpPr>
            <a:spLocks noGrp="1"/>
          </p:cNvSpPr>
          <p:nvPr>
            <p:ph type="body" idx="1"/>
          </p:nvPr>
        </p:nvSpPr>
        <p:spPr/>
        <p:txBody>
          <a:bodyPr/>
          <a:lstStyle/>
          <a:p>
            <a:endParaRPr lang="en-US"/>
          </a:p>
        </p:txBody>
      </p:sp>
      <p:pic>
        <p:nvPicPr>
          <p:cNvPr id="4" name="Picture 4" descr="SBOE LL (11).png">
            <a:extLst>
              <a:ext uri="{FF2B5EF4-FFF2-40B4-BE49-F238E27FC236}">
                <a16:creationId xmlns:a16="http://schemas.microsoft.com/office/drawing/2014/main" id="{D4650BD9-6C53-AEFC-A57C-3520BB6B1626}"/>
              </a:ext>
            </a:extLst>
          </p:cNvPr>
          <p:cNvPicPr>
            <a:picLocks noChangeAspect="1"/>
          </p:cNvPicPr>
          <p:nvPr/>
        </p:nvPicPr>
        <p:blipFill>
          <a:blip r:embed="rId2"/>
          <a:stretch>
            <a:fillRect/>
          </a:stretch>
        </p:blipFill>
        <p:spPr>
          <a:xfrm>
            <a:off x="-2157" y="-539"/>
            <a:ext cx="9159096" cy="5144578"/>
          </a:xfrm>
          <a:prstGeom prst="rect">
            <a:avLst/>
          </a:prstGeom>
        </p:spPr>
      </p:pic>
    </p:spTree>
    <p:extLst>
      <p:ext uri="{BB962C8B-B14F-4D97-AF65-F5344CB8AC3E}">
        <p14:creationId xmlns:p14="http://schemas.microsoft.com/office/powerpoint/2010/main" val="37825744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77"/>
        <p:cNvGrpSpPr/>
        <p:nvPr/>
      </p:nvGrpSpPr>
      <p:grpSpPr>
        <a:xfrm>
          <a:off x="0" y="0"/>
          <a:ext cx="0" cy="0"/>
          <a:chOff x="0" y="0"/>
          <a:chExt cx="0" cy="0"/>
        </a:xfrm>
      </p:grpSpPr>
      <p:sp>
        <p:nvSpPr>
          <p:cNvPr id="1478" name="Google Shape;1478;p38"/>
          <p:cNvSpPr txBox="1">
            <a:spLocks noGrp="1"/>
          </p:cNvSpPr>
          <p:nvPr>
            <p:ph type="title"/>
          </p:nvPr>
        </p:nvSpPr>
        <p:spPr>
          <a:xfrm>
            <a:off x="616200" y="511500"/>
            <a:ext cx="5262600" cy="6825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0"/>
              </a:spcBef>
              <a:spcAft>
                <a:spcPts val="0"/>
              </a:spcAft>
              <a:buSzPts val="1100"/>
              <a:buNone/>
            </a:pPr>
            <a:r>
              <a:rPr lang="en" sz="2400" i="0">
                <a:solidFill>
                  <a:schemeClr val="accent1"/>
                </a:solidFill>
              </a:rPr>
              <a:t>EARLY LITERACY </a:t>
            </a:r>
            <a:r>
              <a:rPr lang="en" sz="2400" i="0"/>
              <a:t>PRIORITIES DEFINED</a:t>
            </a:r>
            <a:endParaRPr sz="2400" i="0"/>
          </a:p>
        </p:txBody>
      </p:sp>
      <p:grpSp>
        <p:nvGrpSpPr>
          <p:cNvPr id="1479" name="Google Shape;1479;p38"/>
          <p:cNvGrpSpPr/>
          <p:nvPr/>
        </p:nvGrpSpPr>
        <p:grpSpPr>
          <a:xfrm>
            <a:off x="3078117" y="1874850"/>
            <a:ext cx="2796724" cy="1905965"/>
            <a:chOff x="3071457" y="2013875"/>
            <a:chExt cx="1944600" cy="1569600"/>
          </a:xfrm>
        </p:grpSpPr>
        <p:sp>
          <p:nvSpPr>
            <p:cNvPr id="1480" name="Google Shape;1480;p38"/>
            <p:cNvSpPr/>
            <p:nvPr/>
          </p:nvSpPr>
          <p:spPr>
            <a:xfrm rot="10800000" flipH="1">
              <a:off x="3071457" y="2013875"/>
              <a:ext cx="1944600" cy="1569600"/>
            </a:xfrm>
            <a:prstGeom prst="round2DiagRect">
              <a:avLst>
                <a:gd name="adj1" fmla="val 0"/>
                <a:gd name="adj2" fmla="val 17764"/>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481" name="Google Shape;1481;p38"/>
            <p:cNvSpPr txBox="1"/>
            <p:nvPr/>
          </p:nvSpPr>
          <p:spPr>
            <a:xfrm>
              <a:off x="3129988" y="2160412"/>
              <a:ext cx="1827300" cy="1276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rgbClr val="FFFFFF"/>
                  </a:solidFill>
                  <a:latin typeface="Oswald"/>
                  <a:ea typeface="Oswald"/>
                  <a:cs typeface="Oswald"/>
                  <a:sym typeface="Oswald"/>
                </a:rPr>
                <a:t>Facilitate high-quality, ongoing, data-driven professional development for educators. </a:t>
              </a:r>
              <a:endParaRPr sz="1600">
                <a:solidFill>
                  <a:srgbClr val="FFFFFF"/>
                </a:solidFill>
                <a:latin typeface="Oswald"/>
                <a:ea typeface="Oswald"/>
                <a:cs typeface="Oswald"/>
                <a:sym typeface="Oswald"/>
              </a:endParaRPr>
            </a:p>
          </p:txBody>
        </p:sp>
      </p:grpSp>
      <p:grpSp>
        <p:nvGrpSpPr>
          <p:cNvPr id="1482" name="Google Shape;1482;p38"/>
          <p:cNvGrpSpPr/>
          <p:nvPr/>
        </p:nvGrpSpPr>
        <p:grpSpPr>
          <a:xfrm>
            <a:off x="388355" y="1874886"/>
            <a:ext cx="2689494" cy="1905792"/>
            <a:chOff x="1126857" y="1741480"/>
            <a:chExt cx="1944681" cy="2127000"/>
          </a:xfrm>
        </p:grpSpPr>
        <p:sp>
          <p:nvSpPr>
            <p:cNvPr id="1483" name="Google Shape;1483;p38"/>
            <p:cNvSpPr/>
            <p:nvPr/>
          </p:nvSpPr>
          <p:spPr>
            <a:xfrm>
              <a:off x="1126857" y="1741480"/>
              <a:ext cx="1944600" cy="2127000"/>
            </a:xfrm>
            <a:prstGeom prst="round2DiagRect">
              <a:avLst>
                <a:gd name="adj1" fmla="val 0"/>
                <a:gd name="adj2" fmla="val 1776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484" name="Google Shape;1484;p38"/>
            <p:cNvSpPr txBox="1"/>
            <p:nvPr/>
          </p:nvSpPr>
          <p:spPr>
            <a:xfrm>
              <a:off x="1191737" y="1921195"/>
              <a:ext cx="1879800" cy="1767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rgbClr val="FFFFFF"/>
                  </a:solidFill>
                  <a:latin typeface="Oswald"/>
                  <a:ea typeface="Oswald"/>
                  <a:cs typeface="Oswald"/>
                  <a:sym typeface="Oswald"/>
                </a:rPr>
                <a:t>Offer opportunity and support for Science of Reading implementation throughout Indiana schools. </a:t>
              </a:r>
              <a:endParaRPr sz="1600" b="1">
                <a:solidFill>
                  <a:srgbClr val="FFFFFF"/>
                </a:solidFill>
                <a:latin typeface="Oswald"/>
                <a:ea typeface="Oswald"/>
                <a:cs typeface="Oswald"/>
                <a:sym typeface="Oswald"/>
              </a:endParaRPr>
            </a:p>
          </p:txBody>
        </p:sp>
      </p:grpSp>
      <p:grpSp>
        <p:nvGrpSpPr>
          <p:cNvPr id="1485" name="Google Shape;1485;p38"/>
          <p:cNvGrpSpPr/>
          <p:nvPr/>
        </p:nvGrpSpPr>
        <p:grpSpPr>
          <a:xfrm>
            <a:off x="5874797" y="1874871"/>
            <a:ext cx="2880863" cy="1905950"/>
            <a:chOff x="5015944" y="2013874"/>
            <a:chExt cx="3065400" cy="2003100"/>
          </a:xfrm>
        </p:grpSpPr>
        <p:sp>
          <p:nvSpPr>
            <p:cNvPr id="1486" name="Google Shape;1486;p38"/>
            <p:cNvSpPr/>
            <p:nvPr/>
          </p:nvSpPr>
          <p:spPr>
            <a:xfrm>
              <a:off x="5015944" y="2013874"/>
              <a:ext cx="3065400" cy="2003100"/>
            </a:xfrm>
            <a:prstGeom prst="round2DiagRect">
              <a:avLst>
                <a:gd name="adj1" fmla="val 0"/>
                <a:gd name="adj2" fmla="val 1776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a:p>
              <a:pPr marL="0" lvl="0" indent="0" algn="l" rtl="0">
                <a:spcBef>
                  <a:spcPts val="0"/>
                </a:spcBef>
                <a:spcAft>
                  <a:spcPts val="0"/>
                </a:spcAft>
                <a:buNone/>
              </a:pPr>
              <a:endParaRPr sz="1600"/>
            </a:p>
            <a:p>
              <a:pPr marL="0" lvl="0" indent="0" algn="l" rtl="0">
                <a:spcBef>
                  <a:spcPts val="0"/>
                </a:spcBef>
                <a:spcAft>
                  <a:spcPts val="0"/>
                </a:spcAft>
                <a:buNone/>
              </a:pPr>
              <a:endParaRPr sz="1600"/>
            </a:p>
            <a:p>
              <a:pPr marL="0" lvl="0" indent="0" algn="l" rtl="0">
                <a:spcBef>
                  <a:spcPts val="0"/>
                </a:spcBef>
                <a:spcAft>
                  <a:spcPts val="0"/>
                </a:spcAft>
                <a:buNone/>
              </a:pPr>
              <a:endParaRPr sz="1600"/>
            </a:p>
          </p:txBody>
        </p:sp>
        <p:sp>
          <p:nvSpPr>
            <p:cNvPr id="1487" name="Google Shape;1487;p38"/>
            <p:cNvSpPr txBox="1"/>
            <p:nvPr/>
          </p:nvSpPr>
          <p:spPr>
            <a:xfrm>
              <a:off x="5175948" y="2413579"/>
              <a:ext cx="2738100" cy="1222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600" b="1">
                  <a:solidFill>
                    <a:schemeClr val="lt1"/>
                  </a:solidFill>
                  <a:latin typeface="Oswald"/>
                  <a:ea typeface="Oswald"/>
                  <a:cs typeface="Oswald"/>
                  <a:sym typeface="Oswald"/>
                </a:rPr>
                <a:t>Increase access to quality literacy interventions, remediation, and enrichment for all students.</a:t>
              </a:r>
              <a:endParaRPr sz="1600" b="1">
                <a:solidFill>
                  <a:srgbClr val="FFFFFF"/>
                </a:solidFill>
                <a:latin typeface="Oswald"/>
                <a:ea typeface="Oswald"/>
                <a:cs typeface="Oswald"/>
                <a:sym typeface="Oswald"/>
              </a:endParaRPr>
            </a:p>
          </p:txBody>
        </p:sp>
      </p:grpSp>
      <p:sp>
        <p:nvSpPr>
          <p:cNvPr id="1488" name="Google Shape;1488;p38"/>
          <p:cNvSpPr/>
          <p:nvPr/>
        </p:nvSpPr>
        <p:spPr>
          <a:xfrm>
            <a:off x="7920150" y="1600200"/>
            <a:ext cx="539100" cy="542400"/>
          </a:xfrm>
          <a:prstGeom prst="ellipse">
            <a:avLst/>
          </a:prstGeom>
          <a:solidFill>
            <a:srgbClr val="FFFFFF"/>
          </a:solidFill>
          <a:ln w="28575" cap="flat" cmpd="sng">
            <a:solidFill>
              <a:srgbClr val="151E4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latin typeface="Oswald"/>
                <a:ea typeface="Oswald"/>
                <a:cs typeface="Oswald"/>
                <a:sym typeface="Oswald"/>
              </a:rPr>
              <a:t>3</a:t>
            </a:r>
            <a:endParaRPr sz="1700" b="1">
              <a:latin typeface="Oswald"/>
              <a:ea typeface="Oswald"/>
              <a:cs typeface="Oswald"/>
              <a:sym typeface="Oswald"/>
            </a:endParaRPr>
          </a:p>
        </p:txBody>
      </p:sp>
      <p:sp>
        <p:nvSpPr>
          <p:cNvPr id="1489" name="Google Shape;1489;p38"/>
          <p:cNvSpPr/>
          <p:nvPr/>
        </p:nvSpPr>
        <p:spPr>
          <a:xfrm>
            <a:off x="2350325" y="1600200"/>
            <a:ext cx="545100" cy="542400"/>
          </a:xfrm>
          <a:prstGeom prst="ellipse">
            <a:avLst/>
          </a:prstGeom>
          <a:solidFill>
            <a:srgbClr val="FFFFFF"/>
          </a:solidFill>
          <a:ln w="28575" cap="flat" cmpd="sng">
            <a:solidFill>
              <a:srgbClr val="151E4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latin typeface="Oswald"/>
                <a:ea typeface="Oswald"/>
                <a:cs typeface="Oswald"/>
                <a:sym typeface="Oswald"/>
              </a:rPr>
              <a:t>1</a:t>
            </a:r>
            <a:endParaRPr sz="1700" b="1">
              <a:latin typeface="Oswald"/>
              <a:ea typeface="Oswald"/>
              <a:cs typeface="Oswald"/>
              <a:sym typeface="Oswald"/>
            </a:endParaRPr>
          </a:p>
        </p:txBody>
      </p:sp>
      <p:sp>
        <p:nvSpPr>
          <p:cNvPr id="1490" name="Google Shape;1490;p38"/>
          <p:cNvSpPr/>
          <p:nvPr/>
        </p:nvSpPr>
        <p:spPr>
          <a:xfrm>
            <a:off x="5106110" y="1600200"/>
            <a:ext cx="545100" cy="542400"/>
          </a:xfrm>
          <a:prstGeom prst="ellipse">
            <a:avLst/>
          </a:prstGeom>
          <a:solidFill>
            <a:srgbClr val="FFFFFF"/>
          </a:solidFill>
          <a:ln w="28575" cap="flat" cmpd="sng">
            <a:solidFill>
              <a:srgbClr val="151E4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latin typeface="Oswald"/>
                <a:ea typeface="Oswald"/>
                <a:cs typeface="Oswald"/>
                <a:sym typeface="Oswald"/>
              </a:rPr>
              <a:t>2</a:t>
            </a:r>
            <a:endParaRPr sz="1700" b="1">
              <a:latin typeface="Oswald"/>
              <a:ea typeface="Oswald"/>
              <a:cs typeface="Oswald"/>
              <a:sym typeface="Oswald"/>
            </a:endParaRPr>
          </a:p>
        </p:txBody>
      </p:sp>
      <p:sp>
        <p:nvSpPr>
          <p:cNvPr id="1491" name="Google Shape;1491;p38"/>
          <p:cNvSpPr txBox="1">
            <a:spLocks noGrp="1"/>
          </p:cNvSpPr>
          <p:nvPr>
            <p:ph type="sldNum" idx="4294967295"/>
          </p:nvPr>
        </p:nvSpPr>
        <p:spPr>
          <a:xfrm>
            <a:off x="85567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41</a:t>
            </a:fld>
            <a:endParaRPr/>
          </a:p>
        </p:txBody>
      </p:sp>
    </p:spTree>
    <p:extLst>
      <p:ext uri="{BB962C8B-B14F-4D97-AF65-F5344CB8AC3E}">
        <p14:creationId xmlns:p14="http://schemas.microsoft.com/office/powerpoint/2010/main" val="10420690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95"/>
        <p:cNvGrpSpPr/>
        <p:nvPr/>
      </p:nvGrpSpPr>
      <p:grpSpPr>
        <a:xfrm>
          <a:off x="0" y="0"/>
          <a:ext cx="0" cy="0"/>
          <a:chOff x="0" y="0"/>
          <a:chExt cx="0" cy="0"/>
        </a:xfrm>
      </p:grpSpPr>
      <p:grpSp>
        <p:nvGrpSpPr>
          <p:cNvPr id="1496" name="Google Shape;1496;p39"/>
          <p:cNvGrpSpPr/>
          <p:nvPr/>
        </p:nvGrpSpPr>
        <p:grpSpPr>
          <a:xfrm>
            <a:off x="3085144" y="1866517"/>
            <a:ext cx="2784084" cy="1914284"/>
            <a:chOff x="3071457" y="2013875"/>
            <a:chExt cx="1944600" cy="1569600"/>
          </a:xfrm>
        </p:grpSpPr>
        <p:sp>
          <p:nvSpPr>
            <p:cNvPr id="1497" name="Google Shape;1497;p39"/>
            <p:cNvSpPr/>
            <p:nvPr/>
          </p:nvSpPr>
          <p:spPr>
            <a:xfrm rot="10800000" flipH="1">
              <a:off x="3071457" y="2013875"/>
              <a:ext cx="1944600" cy="1569600"/>
            </a:xfrm>
            <a:prstGeom prst="round2DiagRect">
              <a:avLst>
                <a:gd name="adj1" fmla="val 0"/>
                <a:gd name="adj2" fmla="val 17764"/>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498" name="Google Shape;1498;p39"/>
            <p:cNvSpPr txBox="1"/>
            <p:nvPr/>
          </p:nvSpPr>
          <p:spPr>
            <a:xfrm>
              <a:off x="3129988" y="2160412"/>
              <a:ext cx="1827300" cy="1276500"/>
            </a:xfrm>
            <a:prstGeom prst="rect">
              <a:avLst/>
            </a:prstGeom>
            <a:solidFill>
              <a:schemeClr val="accent5"/>
            </a:solidFill>
            <a:ln>
              <a:noFill/>
            </a:ln>
          </p:spPr>
          <p:txBody>
            <a:bodyPr spcFirstLastPara="1" wrap="square" lIns="91425" tIns="91425" rIns="91425" bIns="91425" anchor="ctr" anchorCtr="0">
              <a:normAutofit/>
            </a:bodyPr>
            <a:lstStyle/>
            <a:p>
              <a:pPr marL="0" lvl="0" indent="0" algn="l" rtl="0">
                <a:spcBef>
                  <a:spcPts val="0"/>
                </a:spcBef>
                <a:spcAft>
                  <a:spcPts val="0"/>
                </a:spcAft>
                <a:buNone/>
              </a:pPr>
              <a:r>
                <a:rPr lang="en" sz="1600" b="1">
                  <a:solidFill>
                    <a:srgbClr val="FFFFFF"/>
                  </a:solidFill>
                  <a:latin typeface="Oswald"/>
                  <a:ea typeface="Oswald"/>
                  <a:cs typeface="Oswald"/>
                  <a:sym typeface="Oswald"/>
                </a:rPr>
                <a:t>Develop STEM leaders and educators.</a:t>
              </a:r>
              <a:endParaRPr sz="1600">
                <a:solidFill>
                  <a:srgbClr val="FFFFFF"/>
                </a:solidFill>
                <a:latin typeface="Oswald"/>
                <a:ea typeface="Oswald"/>
                <a:cs typeface="Oswald"/>
                <a:sym typeface="Oswald"/>
              </a:endParaRPr>
            </a:p>
          </p:txBody>
        </p:sp>
      </p:grpSp>
      <p:grpSp>
        <p:nvGrpSpPr>
          <p:cNvPr id="1499" name="Google Shape;1499;p39"/>
          <p:cNvGrpSpPr/>
          <p:nvPr/>
        </p:nvGrpSpPr>
        <p:grpSpPr>
          <a:xfrm>
            <a:off x="407477" y="1866711"/>
            <a:ext cx="2677242" cy="1914300"/>
            <a:chOff x="1126857" y="1741480"/>
            <a:chExt cx="1944681" cy="2127000"/>
          </a:xfrm>
        </p:grpSpPr>
        <p:sp>
          <p:nvSpPr>
            <p:cNvPr id="1500" name="Google Shape;1500;p39"/>
            <p:cNvSpPr/>
            <p:nvPr/>
          </p:nvSpPr>
          <p:spPr>
            <a:xfrm>
              <a:off x="1126857" y="1741480"/>
              <a:ext cx="1944600" cy="2127000"/>
            </a:xfrm>
            <a:prstGeom prst="round2DiagRect">
              <a:avLst>
                <a:gd name="adj1" fmla="val 0"/>
                <a:gd name="adj2" fmla="val 1776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501" name="Google Shape;1501;p39"/>
            <p:cNvSpPr txBox="1"/>
            <p:nvPr/>
          </p:nvSpPr>
          <p:spPr>
            <a:xfrm>
              <a:off x="1191737" y="1921195"/>
              <a:ext cx="1879800" cy="1767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rgbClr val="FFFFFF"/>
                  </a:solidFill>
                  <a:latin typeface="Oswald"/>
                  <a:ea typeface="Oswald"/>
                  <a:cs typeface="Oswald"/>
                  <a:sym typeface="Oswald"/>
                </a:rPr>
                <a:t>Refine STEM pedagogy with research-based best practices.</a:t>
              </a:r>
              <a:endParaRPr sz="1600" b="1">
                <a:solidFill>
                  <a:srgbClr val="FFFFFF"/>
                </a:solidFill>
                <a:latin typeface="Oswald"/>
                <a:ea typeface="Oswald"/>
                <a:cs typeface="Oswald"/>
                <a:sym typeface="Oswald"/>
              </a:endParaRPr>
            </a:p>
          </p:txBody>
        </p:sp>
      </p:grpSp>
      <p:grpSp>
        <p:nvGrpSpPr>
          <p:cNvPr id="1502" name="Google Shape;1502;p39"/>
          <p:cNvGrpSpPr/>
          <p:nvPr/>
        </p:nvGrpSpPr>
        <p:grpSpPr>
          <a:xfrm>
            <a:off x="5868836" y="1866433"/>
            <a:ext cx="2867682" cy="1914162"/>
            <a:chOff x="5015944" y="2013874"/>
            <a:chExt cx="3065400" cy="2003100"/>
          </a:xfrm>
        </p:grpSpPr>
        <p:sp>
          <p:nvSpPr>
            <p:cNvPr id="1503" name="Google Shape;1503;p39"/>
            <p:cNvSpPr/>
            <p:nvPr/>
          </p:nvSpPr>
          <p:spPr>
            <a:xfrm>
              <a:off x="5015944" y="2013874"/>
              <a:ext cx="3065400" cy="2003100"/>
            </a:xfrm>
            <a:prstGeom prst="round2DiagRect">
              <a:avLst>
                <a:gd name="adj1" fmla="val 0"/>
                <a:gd name="adj2" fmla="val 1776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a:p>
              <a:pPr marL="0" lvl="0" indent="0" algn="l" rtl="0">
                <a:spcBef>
                  <a:spcPts val="0"/>
                </a:spcBef>
                <a:spcAft>
                  <a:spcPts val="0"/>
                </a:spcAft>
                <a:buNone/>
              </a:pPr>
              <a:endParaRPr sz="1600"/>
            </a:p>
            <a:p>
              <a:pPr marL="0" lvl="0" indent="0" algn="l" rtl="0">
                <a:spcBef>
                  <a:spcPts val="0"/>
                </a:spcBef>
                <a:spcAft>
                  <a:spcPts val="0"/>
                </a:spcAft>
                <a:buNone/>
              </a:pPr>
              <a:endParaRPr sz="1600"/>
            </a:p>
            <a:p>
              <a:pPr marL="0" lvl="0" indent="0" algn="l" rtl="0">
                <a:spcBef>
                  <a:spcPts val="0"/>
                </a:spcBef>
                <a:spcAft>
                  <a:spcPts val="0"/>
                </a:spcAft>
                <a:buNone/>
              </a:pPr>
              <a:endParaRPr sz="1600"/>
            </a:p>
          </p:txBody>
        </p:sp>
        <p:sp>
          <p:nvSpPr>
            <p:cNvPr id="1504" name="Google Shape;1504;p39"/>
            <p:cNvSpPr txBox="1"/>
            <p:nvPr/>
          </p:nvSpPr>
          <p:spPr>
            <a:xfrm>
              <a:off x="5175948" y="2413579"/>
              <a:ext cx="2738100" cy="1222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600" b="1">
                  <a:solidFill>
                    <a:schemeClr val="lt1"/>
                  </a:solidFill>
                  <a:latin typeface="Oswald"/>
                  <a:ea typeface="Oswald"/>
                  <a:cs typeface="Oswald"/>
                  <a:sym typeface="Oswald"/>
                </a:rPr>
                <a:t>Increase access to STEM courses, programs, and resources.</a:t>
              </a:r>
              <a:endParaRPr sz="1600" b="1">
                <a:solidFill>
                  <a:srgbClr val="FFFFFF"/>
                </a:solidFill>
                <a:latin typeface="Oswald"/>
                <a:ea typeface="Oswald"/>
                <a:cs typeface="Oswald"/>
                <a:sym typeface="Oswald"/>
              </a:endParaRPr>
            </a:p>
          </p:txBody>
        </p:sp>
      </p:grpSp>
      <p:sp>
        <p:nvSpPr>
          <p:cNvPr id="1505" name="Google Shape;1505;p39"/>
          <p:cNvSpPr/>
          <p:nvPr/>
        </p:nvSpPr>
        <p:spPr>
          <a:xfrm>
            <a:off x="7939200" y="1727275"/>
            <a:ext cx="539100" cy="506100"/>
          </a:xfrm>
          <a:prstGeom prst="ellipse">
            <a:avLst/>
          </a:prstGeom>
          <a:solidFill>
            <a:srgbClr val="FFFFFF"/>
          </a:solidFill>
          <a:ln w="28575" cap="flat" cmpd="sng">
            <a:solidFill>
              <a:srgbClr val="151E4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latin typeface="Oswald"/>
                <a:ea typeface="Oswald"/>
                <a:cs typeface="Oswald"/>
                <a:sym typeface="Oswald"/>
              </a:rPr>
              <a:t>3</a:t>
            </a:r>
            <a:endParaRPr sz="1700" b="1">
              <a:latin typeface="Oswald"/>
              <a:ea typeface="Oswald"/>
              <a:cs typeface="Oswald"/>
              <a:sym typeface="Oswald"/>
            </a:endParaRPr>
          </a:p>
        </p:txBody>
      </p:sp>
      <p:sp>
        <p:nvSpPr>
          <p:cNvPr id="1506" name="Google Shape;1506;p39"/>
          <p:cNvSpPr/>
          <p:nvPr/>
        </p:nvSpPr>
        <p:spPr>
          <a:xfrm>
            <a:off x="2360528" y="1590675"/>
            <a:ext cx="542400" cy="544800"/>
          </a:xfrm>
          <a:prstGeom prst="ellipse">
            <a:avLst/>
          </a:prstGeom>
          <a:solidFill>
            <a:srgbClr val="FFFFFF"/>
          </a:solidFill>
          <a:ln w="28575" cap="flat" cmpd="sng">
            <a:solidFill>
              <a:srgbClr val="151E4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latin typeface="Oswald"/>
                <a:ea typeface="Oswald"/>
                <a:cs typeface="Oswald"/>
                <a:sym typeface="Oswald"/>
              </a:rPr>
              <a:t>1</a:t>
            </a:r>
            <a:endParaRPr sz="1700" b="1">
              <a:latin typeface="Oswald"/>
              <a:ea typeface="Oswald"/>
              <a:cs typeface="Oswald"/>
              <a:sym typeface="Oswald"/>
            </a:endParaRPr>
          </a:p>
        </p:txBody>
      </p:sp>
      <p:sp>
        <p:nvSpPr>
          <p:cNvPr id="1507" name="Google Shape;1507;p39"/>
          <p:cNvSpPr/>
          <p:nvPr/>
        </p:nvSpPr>
        <p:spPr>
          <a:xfrm>
            <a:off x="5103753" y="1590675"/>
            <a:ext cx="542400" cy="544800"/>
          </a:xfrm>
          <a:prstGeom prst="ellipse">
            <a:avLst/>
          </a:prstGeom>
          <a:solidFill>
            <a:srgbClr val="FFFFFF"/>
          </a:solidFill>
          <a:ln w="28575" cap="flat" cmpd="sng">
            <a:solidFill>
              <a:srgbClr val="151E4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latin typeface="Oswald"/>
                <a:ea typeface="Oswald"/>
                <a:cs typeface="Oswald"/>
                <a:sym typeface="Oswald"/>
              </a:rPr>
              <a:t>2</a:t>
            </a:r>
            <a:endParaRPr sz="1700" b="1">
              <a:latin typeface="Oswald"/>
              <a:ea typeface="Oswald"/>
              <a:cs typeface="Oswald"/>
              <a:sym typeface="Oswald"/>
            </a:endParaRPr>
          </a:p>
        </p:txBody>
      </p:sp>
      <p:sp>
        <p:nvSpPr>
          <p:cNvPr id="1508" name="Google Shape;1508;p39"/>
          <p:cNvSpPr txBox="1">
            <a:spLocks noGrp="1"/>
          </p:cNvSpPr>
          <p:nvPr>
            <p:ph type="title"/>
          </p:nvPr>
        </p:nvSpPr>
        <p:spPr>
          <a:xfrm>
            <a:off x="616200" y="511500"/>
            <a:ext cx="5262600" cy="6825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0"/>
              </a:spcBef>
              <a:spcAft>
                <a:spcPts val="0"/>
              </a:spcAft>
              <a:buSzPts val="1100"/>
              <a:buNone/>
            </a:pPr>
            <a:r>
              <a:rPr lang="en" i="0">
                <a:solidFill>
                  <a:schemeClr val="accent1"/>
                </a:solidFill>
              </a:rPr>
              <a:t>Stem </a:t>
            </a:r>
            <a:r>
              <a:rPr lang="en" i="0"/>
              <a:t>PRIORITIES DEFINED</a:t>
            </a:r>
            <a:endParaRPr i="0"/>
          </a:p>
        </p:txBody>
      </p:sp>
    </p:spTree>
    <p:extLst>
      <p:ext uri="{BB962C8B-B14F-4D97-AF65-F5344CB8AC3E}">
        <p14:creationId xmlns:p14="http://schemas.microsoft.com/office/powerpoint/2010/main" val="21110682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18"/>
        <p:cNvGrpSpPr/>
        <p:nvPr/>
      </p:nvGrpSpPr>
      <p:grpSpPr>
        <a:xfrm>
          <a:off x="0" y="0"/>
          <a:ext cx="0" cy="0"/>
          <a:chOff x="0" y="0"/>
          <a:chExt cx="0" cy="0"/>
        </a:xfrm>
      </p:grpSpPr>
      <p:sp>
        <p:nvSpPr>
          <p:cNvPr id="1519" name="Google Shape;1519;p41"/>
          <p:cNvSpPr txBox="1">
            <a:spLocks noGrp="1"/>
          </p:cNvSpPr>
          <p:nvPr>
            <p:ph type="body" idx="1"/>
          </p:nvPr>
        </p:nvSpPr>
        <p:spPr>
          <a:xfrm>
            <a:off x="582900" y="1309850"/>
            <a:ext cx="7978200" cy="3273900"/>
          </a:xfrm>
          <a:prstGeom prst="rect">
            <a:avLst/>
          </a:prstGeom>
        </p:spPr>
        <p:txBody>
          <a:bodyPr spcFirstLastPara="1" wrap="square" lIns="0" tIns="0" rIns="0" bIns="0" anchor="t" anchorCtr="0">
            <a:noAutofit/>
          </a:bodyPr>
          <a:lstStyle/>
          <a:p>
            <a:pPr marL="457200" lvl="0" indent="-349250" algn="l" rtl="0">
              <a:lnSpc>
                <a:spcPct val="100000"/>
              </a:lnSpc>
              <a:spcBef>
                <a:spcPts val="0"/>
              </a:spcBef>
              <a:spcAft>
                <a:spcPts val="0"/>
              </a:spcAft>
              <a:buClr>
                <a:schemeClr val="dk1"/>
              </a:buClr>
              <a:buSzPts val="1900"/>
              <a:buFont typeface="Oswald"/>
              <a:buChar char="●"/>
            </a:pPr>
            <a:r>
              <a:rPr lang="en" sz="1900" b="1">
                <a:latin typeface="Oswald"/>
                <a:ea typeface="Oswald"/>
                <a:cs typeface="Oswald"/>
                <a:sym typeface="Oswald"/>
              </a:rPr>
              <a:t>A subset of high-need schools (100) has been identified to collaborate with IDOE.</a:t>
            </a:r>
            <a:endParaRPr sz="1900" b="1">
              <a:latin typeface="Oswald"/>
              <a:ea typeface="Oswald"/>
              <a:cs typeface="Oswald"/>
              <a:sym typeface="Oswald"/>
            </a:endParaRPr>
          </a:p>
          <a:p>
            <a:pPr marL="914400" lvl="1" indent="-336550" algn="l" rtl="0">
              <a:lnSpc>
                <a:spcPct val="100000"/>
              </a:lnSpc>
              <a:spcBef>
                <a:spcPts val="0"/>
              </a:spcBef>
              <a:spcAft>
                <a:spcPts val="0"/>
              </a:spcAft>
              <a:buClr>
                <a:schemeClr val="dk1"/>
              </a:buClr>
              <a:buSzPts val="1700"/>
              <a:buFont typeface="Oswald"/>
              <a:buChar char="○"/>
            </a:pPr>
            <a:r>
              <a:rPr lang="en" sz="1700">
                <a:latin typeface="Oswald"/>
                <a:ea typeface="Oswald"/>
                <a:cs typeface="Oswald"/>
                <a:sym typeface="Oswald"/>
              </a:rPr>
              <a:t>IDOE will partner with leaders at these schools over the next two years to interview, hire, and assign literacy (50) and STEM (50) coaches to serve in their school building.</a:t>
            </a:r>
            <a:endParaRPr sz="1700">
              <a:latin typeface="Oswald"/>
              <a:ea typeface="Oswald"/>
              <a:cs typeface="Oswald"/>
              <a:sym typeface="Oswald"/>
            </a:endParaRPr>
          </a:p>
          <a:p>
            <a:pPr marL="914400" lvl="1" indent="-336550" algn="l" rtl="0">
              <a:lnSpc>
                <a:spcPct val="100000"/>
              </a:lnSpc>
              <a:spcBef>
                <a:spcPts val="0"/>
              </a:spcBef>
              <a:spcAft>
                <a:spcPts val="0"/>
              </a:spcAft>
              <a:buClr>
                <a:schemeClr val="dk1"/>
              </a:buClr>
              <a:buSzPts val="1700"/>
              <a:buFont typeface="Oswald"/>
              <a:buChar char="○"/>
            </a:pPr>
            <a:r>
              <a:rPr lang="en" sz="1700">
                <a:latin typeface="Oswald"/>
                <a:ea typeface="Oswald"/>
                <a:cs typeface="Oswald"/>
                <a:sym typeface="Oswald"/>
              </a:rPr>
              <a:t>This model intends for active participation by schools to ensure success. </a:t>
            </a:r>
            <a:endParaRPr sz="1700">
              <a:latin typeface="Oswald"/>
              <a:ea typeface="Oswald"/>
              <a:cs typeface="Oswald"/>
              <a:sym typeface="Oswald"/>
            </a:endParaRPr>
          </a:p>
          <a:p>
            <a:pPr marL="0" lvl="0" indent="0" algn="l" rtl="0">
              <a:lnSpc>
                <a:spcPct val="100000"/>
              </a:lnSpc>
              <a:spcBef>
                <a:spcPts val="0"/>
              </a:spcBef>
              <a:spcAft>
                <a:spcPts val="0"/>
              </a:spcAft>
              <a:buNone/>
            </a:pPr>
            <a:endParaRPr sz="1700">
              <a:latin typeface="Oswald"/>
              <a:ea typeface="Oswald"/>
              <a:cs typeface="Oswald"/>
              <a:sym typeface="Oswald"/>
            </a:endParaRPr>
          </a:p>
          <a:p>
            <a:pPr marL="457200" lvl="0" indent="-349250" algn="l" rtl="0">
              <a:lnSpc>
                <a:spcPct val="100000"/>
              </a:lnSpc>
              <a:spcBef>
                <a:spcPts val="0"/>
              </a:spcBef>
              <a:spcAft>
                <a:spcPts val="0"/>
              </a:spcAft>
              <a:buClr>
                <a:schemeClr val="dk1"/>
              </a:buClr>
              <a:buSzPts val="1900"/>
              <a:buFont typeface="Oswald"/>
              <a:buChar char="●"/>
            </a:pPr>
            <a:r>
              <a:rPr lang="en" sz="1900" b="1">
                <a:latin typeface="Oswald"/>
                <a:ea typeface="Oswald"/>
                <a:cs typeface="Oswald"/>
                <a:sym typeface="Oswald"/>
              </a:rPr>
              <a:t>Corporations and schools outside of the high-need classification (up to 100) may opt in as part of a voluntary coalition. </a:t>
            </a:r>
            <a:endParaRPr sz="1900" b="1">
              <a:latin typeface="Oswald"/>
              <a:ea typeface="Oswald"/>
              <a:cs typeface="Oswald"/>
              <a:sym typeface="Oswald"/>
            </a:endParaRPr>
          </a:p>
          <a:p>
            <a:pPr marL="914400" lvl="1" indent="-336550" algn="l" rtl="0">
              <a:lnSpc>
                <a:spcPct val="100000"/>
              </a:lnSpc>
              <a:spcBef>
                <a:spcPts val="0"/>
              </a:spcBef>
              <a:spcAft>
                <a:spcPts val="0"/>
              </a:spcAft>
              <a:buClr>
                <a:schemeClr val="dk1"/>
              </a:buClr>
              <a:buSzPts val="1700"/>
              <a:buFont typeface="Oswald"/>
              <a:buChar char="○"/>
            </a:pPr>
            <a:r>
              <a:rPr lang="en" sz="1700">
                <a:latin typeface="Oswald"/>
                <a:ea typeface="Oswald"/>
                <a:cs typeface="Oswald"/>
                <a:sym typeface="Oswald"/>
              </a:rPr>
              <a:t>These schools will receive the same training and resources over the next two years. </a:t>
            </a:r>
            <a:endParaRPr sz="1700">
              <a:latin typeface="Oswald"/>
              <a:ea typeface="Oswald"/>
              <a:cs typeface="Oswald"/>
              <a:sym typeface="Oswald"/>
            </a:endParaRPr>
          </a:p>
          <a:p>
            <a:pPr marL="914400" lvl="1" indent="-336550" algn="l" rtl="0">
              <a:lnSpc>
                <a:spcPct val="100000"/>
              </a:lnSpc>
              <a:spcBef>
                <a:spcPts val="0"/>
              </a:spcBef>
              <a:spcAft>
                <a:spcPts val="0"/>
              </a:spcAft>
              <a:buClr>
                <a:schemeClr val="dk1"/>
              </a:buClr>
              <a:buSzPts val="1700"/>
              <a:buFont typeface="Oswald"/>
              <a:buChar char="○"/>
            </a:pPr>
            <a:r>
              <a:rPr lang="en" sz="1700">
                <a:latin typeface="Oswald"/>
                <a:ea typeface="Oswald"/>
                <a:cs typeface="Oswald"/>
                <a:sym typeface="Oswald"/>
              </a:rPr>
              <a:t>Through this effort, minimum assurances and expectations will be defined for participation.</a:t>
            </a:r>
            <a:endParaRPr sz="1700">
              <a:latin typeface="Oswald"/>
              <a:ea typeface="Oswald"/>
              <a:cs typeface="Oswald"/>
              <a:sym typeface="Oswald"/>
            </a:endParaRPr>
          </a:p>
          <a:p>
            <a:pPr marL="0" lvl="0" indent="0" algn="l" rtl="0">
              <a:lnSpc>
                <a:spcPct val="100000"/>
              </a:lnSpc>
              <a:spcBef>
                <a:spcPts val="0"/>
              </a:spcBef>
              <a:spcAft>
                <a:spcPts val="0"/>
              </a:spcAft>
              <a:buNone/>
            </a:pPr>
            <a:endParaRPr sz="1700">
              <a:latin typeface="Oswald"/>
              <a:ea typeface="Oswald"/>
              <a:cs typeface="Oswald"/>
              <a:sym typeface="Oswald"/>
            </a:endParaRPr>
          </a:p>
        </p:txBody>
      </p:sp>
      <p:sp>
        <p:nvSpPr>
          <p:cNvPr id="1520" name="Google Shape;1520;p41"/>
          <p:cNvSpPr txBox="1">
            <a:spLocks noGrp="1"/>
          </p:cNvSpPr>
          <p:nvPr>
            <p:ph type="sldNum" idx="4294967295"/>
          </p:nvPr>
        </p:nvSpPr>
        <p:spPr>
          <a:xfrm>
            <a:off x="85567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43</a:t>
            </a:fld>
            <a:endParaRPr/>
          </a:p>
        </p:txBody>
      </p:sp>
      <p:sp>
        <p:nvSpPr>
          <p:cNvPr id="1521" name="Google Shape;1521;p41"/>
          <p:cNvSpPr txBox="1">
            <a:spLocks noGrp="1"/>
          </p:cNvSpPr>
          <p:nvPr>
            <p:ph type="title"/>
          </p:nvPr>
        </p:nvSpPr>
        <p:spPr>
          <a:xfrm>
            <a:off x="549400" y="511500"/>
            <a:ext cx="5262600" cy="6825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0"/>
              </a:spcBef>
              <a:spcAft>
                <a:spcPts val="0"/>
              </a:spcAft>
              <a:buSzPts val="1100"/>
              <a:buNone/>
            </a:pPr>
            <a:r>
              <a:rPr lang="en" sz="2400" i="0"/>
              <a:t>WHAT DOES </a:t>
            </a:r>
            <a:r>
              <a:rPr lang="en" sz="2400" i="0">
                <a:solidFill>
                  <a:schemeClr val="accent1"/>
                </a:solidFill>
              </a:rPr>
              <a:t>IMPLEMENTATION </a:t>
            </a:r>
            <a:r>
              <a:rPr lang="en" sz="2400" i="0"/>
              <a:t>LOOK LIKE?</a:t>
            </a:r>
            <a:endParaRPr sz="2400" i="0"/>
          </a:p>
        </p:txBody>
      </p:sp>
    </p:spTree>
    <p:extLst>
      <p:ext uri="{BB962C8B-B14F-4D97-AF65-F5344CB8AC3E}">
        <p14:creationId xmlns:p14="http://schemas.microsoft.com/office/powerpoint/2010/main" val="14052461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33"/>
        <p:cNvGrpSpPr/>
        <p:nvPr/>
      </p:nvGrpSpPr>
      <p:grpSpPr>
        <a:xfrm>
          <a:off x="0" y="0"/>
          <a:ext cx="0" cy="0"/>
          <a:chOff x="0" y="0"/>
          <a:chExt cx="0" cy="0"/>
        </a:xfrm>
      </p:grpSpPr>
      <p:sp>
        <p:nvSpPr>
          <p:cNvPr id="1534" name="Google Shape;1534;p43"/>
          <p:cNvSpPr/>
          <p:nvPr/>
        </p:nvSpPr>
        <p:spPr>
          <a:xfrm flipH="1">
            <a:off x="4480850" y="1331000"/>
            <a:ext cx="4008000" cy="3341700"/>
          </a:xfrm>
          <a:prstGeom prst="round2DiagRect">
            <a:avLst>
              <a:gd name="adj1" fmla="val 0"/>
              <a:gd name="adj2" fmla="val 17764"/>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3"/>
          <p:cNvSpPr/>
          <p:nvPr/>
        </p:nvSpPr>
        <p:spPr>
          <a:xfrm>
            <a:off x="413725" y="1331000"/>
            <a:ext cx="3795900" cy="3341700"/>
          </a:xfrm>
          <a:prstGeom prst="round2DiagRect">
            <a:avLst>
              <a:gd name="adj1" fmla="val 0"/>
              <a:gd name="adj2" fmla="val 1776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3"/>
          <p:cNvSpPr txBox="1">
            <a:spLocks noGrp="1"/>
          </p:cNvSpPr>
          <p:nvPr>
            <p:ph type="title"/>
          </p:nvPr>
        </p:nvSpPr>
        <p:spPr>
          <a:xfrm>
            <a:off x="355275" y="483200"/>
            <a:ext cx="5262600" cy="682500"/>
          </a:xfrm>
          <a:prstGeom prst="rect">
            <a:avLst/>
          </a:prstGeom>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1100"/>
              <a:buFont typeface="Arial"/>
              <a:buNone/>
            </a:pPr>
            <a:r>
              <a:rPr lang="en" i="0"/>
              <a:t>Why </a:t>
            </a:r>
            <a:r>
              <a:rPr lang="en" i="0">
                <a:solidFill>
                  <a:schemeClr val="accent1"/>
                </a:solidFill>
              </a:rPr>
              <a:t>Coaching </a:t>
            </a:r>
            <a:r>
              <a:rPr lang="en" i="0"/>
              <a:t>is key</a:t>
            </a:r>
            <a:endParaRPr i="0"/>
          </a:p>
        </p:txBody>
      </p:sp>
      <p:sp>
        <p:nvSpPr>
          <p:cNvPr id="1537" name="Google Shape;1537;p43"/>
          <p:cNvSpPr txBox="1">
            <a:spLocks noGrp="1"/>
          </p:cNvSpPr>
          <p:nvPr>
            <p:ph type="body" idx="1"/>
          </p:nvPr>
        </p:nvSpPr>
        <p:spPr>
          <a:xfrm>
            <a:off x="355275" y="1902275"/>
            <a:ext cx="3795900" cy="2851500"/>
          </a:xfrm>
          <a:prstGeom prst="rect">
            <a:avLst/>
          </a:prstGeom>
        </p:spPr>
        <p:txBody>
          <a:bodyPr spcFirstLastPara="1" wrap="square" lIns="0" tIns="0" rIns="0" bIns="0" anchor="t" anchorCtr="0">
            <a:noAutofit/>
          </a:bodyPr>
          <a:lstStyle/>
          <a:p>
            <a:pPr marL="457200" lvl="0" indent="-330200" algn="l" rtl="0">
              <a:spcBef>
                <a:spcPts val="0"/>
              </a:spcBef>
              <a:spcAft>
                <a:spcPts val="0"/>
              </a:spcAft>
              <a:buClr>
                <a:schemeClr val="dk1"/>
              </a:buClr>
              <a:buSzPts val="1600"/>
              <a:buFont typeface="Oswald"/>
              <a:buChar char="●"/>
            </a:pPr>
            <a:r>
              <a:rPr lang="en" sz="1400">
                <a:solidFill>
                  <a:schemeClr val="lt1"/>
                </a:solidFill>
                <a:latin typeface="Oswald"/>
                <a:ea typeface="Oswald"/>
                <a:cs typeface="Oswald"/>
                <a:sym typeface="Oswald"/>
              </a:rPr>
              <a:t>Research shows traditional professional development does not promote instructional change. </a:t>
            </a:r>
            <a:r>
              <a:rPr lang="en" sz="1400" i="1">
                <a:solidFill>
                  <a:schemeClr val="lt1"/>
                </a:solidFill>
                <a:latin typeface="Oswald"/>
                <a:ea typeface="Oswald"/>
                <a:cs typeface="Oswald"/>
                <a:sym typeface="Oswald"/>
              </a:rPr>
              <a:t>(Darling-Hammond and Richardson 2009)</a:t>
            </a:r>
            <a:endParaRPr sz="1400" i="1">
              <a:solidFill>
                <a:schemeClr val="lt1"/>
              </a:solidFill>
              <a:latin typeface="Oswald"/>
              <a:ea typeface="Oswald"/>
              <a:cs typeface="Oswald"/>
              <a:sym typeface="Oswald"/>
            </a:endParaRPr>
          </a:p>
          <a:p>
            <a:pPr marL="457200" lvl="0" indent="-330200" algn="l" rtl="0">
              <a:spcBef>
                <a:spcPts val="1000"/>
              </a:spcBef>
              <a:spcAft>
                <a:spcPts val="0"/>
              </a:spcAft>
              <a:buClr>
                <a:schemeClr val="dk1"/>
              </a:buClr>
              <a:buSzPts val="1600"/>
              <a:buFont typeface="Oswald"/>
              <a:buChar char="●"/>
            </a:pPr>
            <a:r>
              <a:rPr lang="en" sz="1400">
                <a:solidFill>
                  <a:schemeClr val="lt1"/>
                </a:solidFill>
                <a:latin typeface="Oswald"/>
                <a:ea typeface="Oswald"/>
                <a:cs typeface="Oswald"/>
                <a:sym typeface="Oswald"/>
              </a:rPr>
              <a:t>“Effective professional development needs to be ongoing, providing sustained opportunity for teachers to come together to collaborate and learn from one another.” </a:t>
            </a:r>
            <a:r>
              <a:rPr lang="en" sz="1400" i="1">
                <a:solidFill>
                  <a:schemeClr val="lt1"/>
                </a:solidFill>
                <a:latin typeface="Oswald"/>
                <a:ea typeface="Oswald"/>
                <a:cs typeface="Oswald"/>
                <a:sym typeface="Oswald"/>
              </a:rPr>
              <a:t>(Yoon, et al. 2007)</a:t>
            </a:r>
            <a:endParaRPr sz="1400" i="1">
              <a:solidFill>
                <a:schemeClr val="lt1"/>
              </a:solidFill>
              <a:latin typeface="Oswald"/>
              <a:ea typeface="Oswald"/>
              <a:cs typeface="Oswald"/>
              <a:sym typeface="Oswald"/>
            </a:endParaRPr>
          </a:p>
          <a:p>
            <a:pPr marL="457200" lvl="0" indent="-330200" algn="l" rtl="0">
              <a:spcBef>
                <a:spcPts val="1000"/>
              </a:spcBef>
              <a:spcAft>
                <a:spcPts val="0"/>
              </a:spcAft>
              <a:buClr>
                <a:schemeClr val="dk1"/>
              </a:buClr>
              <a:buSzPts val="1600"/>
              <a:buFont typeface="Oswald"/>
              <a:buChar char="●"/>
            </a:pPr>
            <a:r>
              <a:rPr lang="en" sz="1400">
                <a:solidFill>
                  <a:schemeClr val="lt1"/>
                </a:solidFill>
                <a:latin typeface="Oswald"/>
                <a:ea typeface="Oswald"/>
                <a:cs typeface="Oswald"/>
                <a:sym typeface="Oswald"/>
              </a:rPr>
              <a:t>Two-year implementation plan to see significant impact in student achievement </a:t>
            </a:r>
            <a:r>
              <a:rPr lang="en" sz="1400" i="1">
                <a:solidFill>
                  <a:schemeClr val="lt1"/>
                </a:solidFill>
                <a:latin typeface="Oswald"/>
                <a:ea typeface="Oswald"/>
                <a:cs typeface="Oswald"/>
                <a:sym typeface="Oswald"/>
              </a:rPr>
              <a:t>(Campbell and Malkus, 2011)</a:t>
            </a:r>
            <a:r>
              <a:rPr lang="en" sz="1400">
                <a:solidFill>
                  <a:schemeClr val="lt1"/>
                </a:solidFill>
                <a:latin typeface="Oswald"/>
                <a:ea typeface="Oswald"/>
                <a:cs typeface="Oswald"/>
                <a:sym typeface="Oswald"/>
              </a:rPr>
              <a:t>.</a:t>
            </a:r>
            <a:endParaRPr sz="1100">
              <a:latin typeface="Roboto"/>
              <a:ea typeface="Roboto"/>
              <a:cs typeface="Roboto"/>
              <a:sym typeface="Roboto"/>
            </a:endParaRPr>
          </a:p>
          <a:p>
            <a:pPr marL="457200" lvl="0" indent="0" algn="l" rtl="0">
              <a:spcBef>
                <a:spcPts val="1000"/>
              </a:spcBef>
              <a:spcAft>
                <a:spcPts val="1000"/>
              </a:spcAft>
              <a:buNone/>
            </a:pPr>
            <a:endParaRPr sz="1100">
              <a:latin typeface="Roboto"/>
              <a:ea typeface="Roboto"/>
              <a:cs typeface="Roboto"/>
              <a:sym typeface="Roboto"/>
            </a:endParaRPr>
          </a:p>
        </p:txBody>
      </p:sp>
      <p:sp>
        <p:nvSpPr>
          <p:cNvPr id="1538" name="Google Shape;1538;p43"/>
          <p:cNvSpPr txBox="1"/>
          <p:nvPr/>
        </p:nvSpPr>
        <p:spPr>
          <a:xfrm>
            <a:off x="4398200" y="1902275"/>
            <a:ext cx="4008000" cy="2770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Font typeface="Oswald"/>
              <a:buChar char="●"/>
            </a:pPr>
            <a:r>
              <a:rPr lang="en">
                <a:solidFill>
                  <a:schemeClr val="dk1"/>
                </a:solidFill>
                <a:latin typeface="Oswald"/>
                <a:ea typeface="Oswald"/>
                <a:cs typeface="Oswald"/>
                <a:sym typeface="Oswald"/>
              </a:rPr>
              <a:t>Provide professional development: </a:t>
            </a:r>
            <a:endParaRPr>
              <a:solidFill>
                <a:schemeClr val="dk1"/>
              </a:solidFill>
              <a:latin typeface="Oswald"/>
              <a:ea typeface="Oswald"/>
              <a:cs typeface="Oswald"/>
              <a:sym typeface="Oswald"/>
            </a:endParaRPr>
          </a:p>
          <a:p>
            <a:pPr marL="914400" lvl="1" indent="-317500" algn="l" rtl="0">
              <a:spcBef>
                <a:spcPts val="0"/>
              </a:spcBef>
              <a:spcAft>
                <a:spcPts val="0"/>
              </a:spcAft>
              <a:buClr>
                <a:schemeClr val="dk1"/>
              </a:buClr>
              <a:buSzPts val="1400"/>
              <a:buFont typeface="Oswald"/>
              <a:buChar char="○"/>
            </a:pPr>
            <a:r>
              <a:rPr lang="en">
                <a:solidFill>
                  <a:schemeClr val="dk1"/>
                </a:solidFill>
                <a:latin typeface="Oswald"/>
                <a:ea typeface="Oswald"/>
                <a:cs typeface="Oswald"/>
                <a:sym typeface="Oswald"/>
              </a:rPr>
              <a:t>at school, grade, and individual levels;</a:t>
            </a:r>
            <a:endParaRPr>
              <a:solidFill>
                <a:schemeClr val="dk1"/>
              </a:solidFill>
              <a:latin typeface="Oswald"/>
              <a:ea typeface="Oswald"/>
              <a:cs typeface="Oswald"/>
              <a:sym typeface="Oswald"/>
            </a:endParaRPr>
          </a:p>
          <a:p>
            <a:pPr marL="914400" lvl="1" indent="-317500" algn="l" rtl="0">
              <a:spcBef>
                <a:spcPts val="0"/>
              </a:spcBef>
              <a:spcAft>
                <a:spcPts val="0"/>
              </a:spcAft>
              <a:buClr>
                <a:schemeClr val="dk1"/>
              </a:buClr>
              <a:buSzPts val="1400"/>
              <a:buFont typeface="Oswald"/>
              <a:buChar char="○"/>
            </a:pPr>
            <a:r>
              <a:rPr lang="en">
                <a:solidFill>
                  <a:schemeClr val="dk1"/>
                </a:solidFill>
                <a:latin typeface="Oswald"/>
                <a:ea typeface="Oswald"/>
                <a:cs typeface="Oswald"/>
                <a:sym typeface="Oswald"/>
              </a:rPr>
              <a:t>at regular intervals, over an extended period of time;</a:t>
            </a:r>
            <a:endParaRPr>
              <a:solidFill>
                <a:schemeClr val="dk1"/>
              </a:solidFill>
              <a:latin typeface="Oswald"/>
              <a:ea typeface="Oswald"/>
              <a:cs typeface="Oswald"/>
              <a:sym typeface="Oswald"/>
            </a:endParaRPr>
          </a:p>
          <a:p>
            <a:pPr marL="914400" lvl="1" indent="-317500" algn="l" rtl="0">
              <a:spcBef>
                <a:spcPts val="0"/>
              </a:spcBef>
              <a:spcAft>
                <a:spcPts val="0"/>
              </a:spcAft>
              <a:buClr>
                <a:schemeClr val="dk1"/>
              </a:buClr>
              <a:buSzPts val="1400"/>
              <a:buFont typeface="Oswald"/>
              <a:buChar char="○"/>
            </a:pPr>
            <a:r>
              <a:rPr lang="en">
                <a:solidFill>
                  <a:schemeClr val="dk1"/>
                </a:solidFill>
                <a:latin typeface="Oswald"/>
                <a:ea typeface="Oswald"/>
                <a:cs typeface="Oswald"/>
                <a:sym typeface="Oswald"/>
              </a:rPr>
              <a:t>modified to meet the needs of students in the classroom; and</a:t>
            </a:r>
            <a:endParaRPr>
              <a:solidFill>
                <a:schemeClr val="dk1"/>
              </a:solidFill>
              <a:latin typeface="Oswald"/>
              <a:ea typeface="Oswald"/>
              <a:cs typeface="Oswald"/>
              <a:sym typeface="Oswald"/>
            </a:endParaRPr>
          </a:p>
          <a:p>
            <a:pPr marL="914400" lvl="1" indent="-317500" algn="l" rtl="0">
              <a:spcBef>
                <a:spcPts val="0"/>
              </a:spcBef>
              <a:spcAft>
                <a:spcPts val="0"/>
              </a:spcAft>
              <a:buClr>
                <a:schemeClr val="dk1"/>
              </a:buClr>
              <a:buSzPts val="1400"/>
              <a:buFont typeface="Oswald"/>
              <a:buChar char="○"/>
            </a:pPr>
            <a:r>
              <a:rPr lang="en">
                <a:solidFill>
                  <a:schemeClr val="dk1"/>
                </a:solidFill>
                <a:latin typeface="Oswald"/>
                <a:ea typeface="Oswald"/>
                <a:cs typeface="Oswald"/>
                <a:sym typeface="Oswald"/>
              </a:rPr>
              <a:t>modeling or demonstrating research-based teaching methods.</a:t>
            </a:r>
            <a:endParaRPr>
              <a:solidFill>
                <a:schemeClr val="dk1"/>
              </a:solidFill>
              <a:latin typeface="Oswald"/>
              <a:ea typeface="Oswald"/>
              <a:cs typeface="Oswald"/>
              <a:sym typeface="Oswald"/>
            </a:endParaRPr>
          </a:p>
          <a:p>
            <a:pPr marL="457200" lvl="0" indent="-317500" algn="l" rtl="0">
              <a:spcBef>
                <a:spcPts val="0"/>
              </a:spcBef>
              <a:spcAft>
                <a:spcPts val="0"/>
              </a:spcAft>
              <a:buClr>
                <a:schemeClr val="dk1"/>
              </a:buClr>
              <a:buSzPts val="1400"/>
              <a:buFont typeface="Oswald"/>
              <a:buChar char="●"/>
            </a:pPr>
            <a:r>
              <a:rPr lang="en">
                <a:solidFill>
                  <a:schemeClr val="dk1"/>
                </a:solidFill>
                <a:latin typeface="Oswald"/>
                <a:ea typeface="Oswald"/>
                <a:cs typeface="Oswald"/>
                <a:sym typeface="Oswald"/>
              </a:rPr>
              <a:t>Co-plan with teachers and grade-level leaders.</a:t>
            </a:r>
            <a:endParaRPr>
              <a:solidFill>
                <a:schemeClr val="dk1"/>
              </a:solidFill>
              <a:latin typeface="Oswald"/>
              <a:ea typeface="Oswald"/>
              <a:cs typeface="Oswald"/>
              <a:sym typeface="Oswald"/>
            </a:endParaRPr>
          </a:p>
          <a:p>
            <a:pPr marL="457200" lvl="0" indent="-317500" algn="l" rtl="0">
              <a:spcBef>
                <a:spcPts val="0"/>
              </a:spcBef>
              <a:spcAft>
                <a:spcPts val="0"/>
              </a:spcAft>
              <a:buClr>
                <a:schemeClr val="dk1"/>
              </a:buClr>
              <a:buSzPts val="1400"/>
              <a:buFont typeface="Oswald"/>
              <a:buChar char="●"/>
            </a:pPr>
            <a:r>
              <a:rPr lang="en">
                <a:solidFill>
                  <a:schemeClr val="dk1"/>
                </a:solidFill>
                <a:latin typeface="Oswald"/>
                <a:ea typeface="Oswald"/>
                <a:cs typeface="Oswald"/>
                <a:sym typeface="Oswald"/>
              </a:rPr>
              <a:t>Co-teach to implement new strategies. </a:t>
            </a:r>
            <a:endParaRPr>
              <a:solidFill>
                <a:schemeClr val="dk1"/>
              </a:solidFill>
              <a:latin typeface="Oswald"/>
              <a:ea typeface="Oswald"/>
              <a:cs typeface="Oswald"/>
              <a:sym typeface="Oswald"/>
            </a:endParaRPr>
          </a:p>
          <a:p>
            <a:pPr marL="457200" lvl="0" indent="-317500" algn="l" rtl="0">
              <a:spcBef>
                <a:spcPts val="0"/>
              </a:spcBef>
              <a:spcAft>
                <a:spcPts val="0"/>
              </a:spcAft>
              <a:buClr>
                <a:schemeClr val="dk1"/>
              </a:buClr>
              <a:buSzPts val="1400"/>
              <a:buFont typeface="Oswald"/>
              <a:buChar char="●"/>
            </a:pPr>
            <a:r>
              <a:rPr lang="en">
                <a:solidFill>
                  <a:schemeClr val="dk1"/>
                </a:solidFill>
                <a:latin typeface="Oswald"/>
                <a:ea typeface="Oswald"/>
                <a:cs typeface="Oswald"/>
                <a:sym typeface="Oswald"/>
              </a:rPr>
              <a:t>Mentor new teachers in specific content areas.</a:t>
            </a:r>
            <a:endParaRPr>
              <a:solidFill>
                <a:schemeClr val="dk1"/>
              </a:solidFill>
              <a:latin typeface="Oswald"/>
              <a:ea typeface="Oswald"/>
              <a:cs typeface="Oswald"/>
              <a:sym typeface="Oswald"/>
            </a:endParaRPr>
          </a:p>
          <a:p>
            <a:pPr marL="457200" lvl="0" indent="-317500" algn="l" rtl="0">
              <a:spcBef>
                <a:spcPts val="0"/>
              </a:spcBef>
              <a:spcAft>
                <a:spcPts val="0"/>
              </a:spcAft>
              <a:buClr>
                <a:schemeClr val="dk1"/>
              </a:buClr>
              <a:buSzPts val="1400"/>
              <a:buFont typeface="Oswald"/>
              <a:buChar char="●"/>
            </a:pPr>
            <a:r>
              <a:rPr lang="en">
                <a:solidFill>
                  <a:schemeClr val="dk1"/>
                </a:solidFill>
                <a:latin typeface="Oswald"/>
                <a:ea typeface="Oswald"/>
                <a:cs typeface="Oswald"/>
                <a:sym typeface="Oswald"/>
              </a:rPr>
              <a:t>Build instructional capacity.</a:t>
            </a:r>
            <a:endParaRPr>
              <a:solidFill>
                <a:schemeClr val="dk1"/>
              </a:solidFill>
              <a:latin typeface="Oswald"/>
              <a:ea typeface="Oswald"/>
              <a:cs typeface="Oswald"/>
              <a:sym typeface="Oswald"/>
            </a:endParaRPr>
          </a:p>
        </p:txBody>
      </p:sp>
      <p:sp>
        <p:nvSpPr>
          <p:cNvPr id="1539" name="Google Shape;1539;p43"/>
          <p:cNvSpPr txBox="1"/>
          <p:nvPr/>
        </p:nvSpPr>
        <p:spPr>
          <a:xfrm>
            <a:off x="1122175" y="1421900"/>
            <a:ext cx="2379000" cy="369302"/>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1"/>
                </a:solidFill>
                <a:latin typeface="Oswald"/>
                <a:ea typeface="Oswald"/>
                <a:cs typeface="Oswald"/>
                <a:sym typeface="Oswald"/>
              </a:rPr>
              <a:t>Why Use a Coaching Model?</a:t>
            </a:r>
            <a:endParaRPr lang="en-US" sz="1200" b="1">
              <a:solidFill>
                <a:schemeClr val="dk1"/>
              </a:solidFill>
              <a:latin typeface="Oswald"/>
              <a:ea typeface="Oswald"/>
              <a:cs typeface="Oswald"/>
            </a:endParaRPr>
          </a:p>
        </p:txBody>
      </p:sp>
      <p:sp>
        <p:nvSpPr>
          <p:cNvPr id="1540" name="Google Shape;1540;p43"/>
          <p:cNvSpPr txBox="1"/>
          <p:nvPr/>
        </p:nvSpPr>
        <p:spPr>
          <a:xfrm>
            <a:off x="5441150" y="1421900"/>
            <a:ext cx="2087400" cy="369302"/>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1"/>
                </a:solidFill>
                <a:latin typeface="Oswald"/>
                <a:ea typeface="Oswald"/>
                <a:cs typeface="Oswald"/>
                <a:sym typeface="Oswald"/>
              </a:rPr>
              <a:t>Instructional Coach Role</a:t>
            </a:r>
            <a:endParaRPr lang="en-US" sz="1200" b="1">
              <a:solidFill>
                <a:schemeClr val="dk1"/>
              </a:solidFill>
              <a:latin typeface="Oswald"/>
              <a:ea typeface="Oswald"/>
              <a:cs typeface="Oswald"/>
            </a:endParaRPr>
          </a:p>
        </p:txBody>
      </p:sp>
      <p:sp>
        <p:nvSpPr>
          <p:cNvPr id="1541" name="Google Shape;1541;p43"/>
          <p:cNvSpPr txBox="1">
            <a:spLocks noGrp="1"/>
          </p:cNvSpPr>
          <p:nvPr>
            <p:ph type="sldNum" idx="4294967295"/>
          </p:nvPr>
        </p:nvSpPr>
        <p:spPr>
          <a:xfrm>
            <a:off x="85567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44</a:t>
            </a:fld>
            <a:endParaRPr/>
          </a:p>
        </p:txBody>
      </p:sp>
    </p:spTree>
    <p:extLst>
      <p:ext uri="{BB962C8B-B14F-4D97-AF65-F5344CB8AC3E}">
        <p14:creationId xmlns:p14="http://schemas.microsoft.com/office/powerpoint/2010/main" val="3441945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sp>
        <p:nvSpPr>
          <p:cNvPr id="1546" name="Google Shape;1546;p44"/>
          <p:cNvSpPr txBox="1">
            <a:spLocks noGrp="1"/>
          </p:cNvSpPr>
          <p:nvPr>
            <p:ph type="body" idx="1"/>
          </p:nvPr>
        </p:nvSpPr>
        <p:spPr>
          <a:xfrm>
            <a:off x="789900" y="1333150"/>
            <a:ext cx="7564200" cy="3134100"/>
          </a:xfrm>
          <a:prstGeom prst="rect">
            <a:avLst/>
          </a:prstGeom>
          <a:noFill/>
          <a:ln>
            <a:noFill/>
          </a:ln>
        </p:spPr>
        <p:txBody>
          <a:bodyPr spcFirstLastPara="1" wrap="square" lIns="68575" tIns="68575" rIns="68575" bIns="68575" anchor="t" anchorCtr="0">
            <a:noAutofit/>
          </a:bodyPr>
          <a:lstStyle/>
          <a:p>
            <a:pPr marL="0" lvl="0" indent="0" algn="l" rtl="0">
              <a:lnSpc>
                <a:spcPct val="105000"/>
              </a:lnSpc>
              <a:spcBef>
                <a:spcPts val="0"/>
              </a:spcBef>
              <a:spcAft>
                <a:spcPts val="0"/>
              </a:spcAft>
              <a:buSzPts val="1470"/>
              <a:buNone/>
            </a:pPr>
            <a:r>
              <a:rPr lang="en" sz="1902" b="1" u="sng">
                <a:latin typeface="Oswald"/>
                <a:ea typeface="Oswald"/>
                <a:cs typeface="Oswald"/>
                <a:sym typeface="Oswald"/>
              </a:rPr>
              <a:t>Year One</a:t>
            </a:r>
            <a:endParaRPr sz="1902" b="1" u="sng">
              <a:latin typeface="Oswald"/>
              <a:ea typeface="Oswald"/>
              <a:cs typeface="Oswald"/>
              <a:sym typeface="Oswald"/>
            </a:endParaRPr>
          </a:p>
          <a:p>
            <a:pPr marL="457200" lvl="0" indent="-336550" algn="l" rtl="0">
              <a:lnSpc>
                <a:spcPct val="105000"/>
              </a:lnSpc>
              <a:spcBef>
                <a:spcPts val="1000"/>
              </a:spcBef>
              <a:spcAft>
                <a:spcPts val="0"/>
              </a:spcAft>
              <a:buClr>
                <a:schemeClr val="dk1"/>
              </a:buClr>
              <a:buSzPts val="1700"/>
              <a:buFont typeface="Oswald"/>
              <a:buChar char="●"/>
            </a:pPr>
            <a:r>
              <a:rPr lang="en" sz="1700">
                <a:latin typeface="Oswald"/>
                <a:ea typeface="Oswald"/>
                <a:cs typeface="Oswald"/>
                <a:sym typeface="Oswald"/>
              </a:rPr>
              <a:t>IDOE will recruit targeted and opt-in schools and vet coaching candidates identified by local districts.</a:t>
            </a:r>
            <a:endParaRPr sz="1700">
              <a:latin typeface="Oswald"/>
              <a:ea typeface="Oswald"/>
              <a:cs typeface="Oswald"/>
              <a:sym typeface="Oswald"/>
            </a:endParaRPr>
          </a:p>
          <a:p>
            <a:pPr marL="457200" lvl="0" indent="-336550" algn="l" rtl="0">
              <a:lnSpc>
                <a:spcPct val="105000"/>
              </a:lnSpc>
              <a:spcBef>
                <a:spcPts val="0"/>
              </a:spcBef>
              <a:spcAft>
                <a:spcPts val="0"/>
              </a:spcAft>
              <a:buClr>
                <a:schemeClr val="dk1"/>
              </a:buClr>
              <a:buSzPts val="1700"/>
              <a:buFont typeface="Oswald"/>
              <a:buChar char="●"/>
            </a:pPr>
            <a:r>
              <a:rPr lang="en" sz="1700">
                <a:latin typeface="Oswald"/>
                <a:ea typeface="Oswald"/>
                <a:cs typeface="Oswald"/>
                <a:sym typeface="Oswald"/>
              </a:rPr>
              <a:t>Vendor will provide training, ongoing support, and program evaluation.</a:t>
            </a:r>
            <a:endParaRPr sz="1700">
              <a:latin typeface="Oswald"/>
              <a:ea typeface="Oswald"/>
              <a:cs typeface="Oswald"/>
              <a:sym typeface="Oswald"/>
            </a:endParaRPr>
          </a:p>
          <a:p>
            <a:pPr marL="914400" lvl="0" indent="0" algn="l" rtl="0">
              <a:lnSpc>
                <a:spcPct val="105000"/>
              </a:lnSpc>
              <a:spcBef>
                <a:spcPts val="0"/>
              </a:spcBef>
              <a:spcAft>
                <a:spcPts val="0"/>
              </a:spcAft>
              <a:buSzPts val="770"/>
              <a:buNone/>
            </a:pPr>
            <a:endParaRPr sz="1567">
              <a:latin typeface="Oswald"/>
              <a:ea typeface="Oswald"/>
              <a:cs typeface="Oswald"/>
              <a:sym typeface="Oswald"/>
            </a:endParaRPr>
          </a:p>
          <a:p>
            <a:pPr marL="0" lvl="0" indent="0" algn="l" rtl="0">
              <a:lnSpc>
                <a:spcPct val="105000"/>
              </a:lnSpc>
              <a:spcBef>
                <a:spcPts val="0"/>
              </a:spcBef>
              <a:spcAft>
                <a:spcPts val="0"/>
              </a:spcAft>
              <a:buSzPts val="770"/>
              <a:buNone/>
            </a:pPr>
            <a:r>
              <a:rPr lang="en" sz="1902" b="1" u="sng">
                <a:latin typeface="Oswald"/>
                <a:ea typeface="Oswald"/>
                <a:cs typeface="Oswald"/>
                <a:sym typeface="Oswald"/>
              </a:rPr>
              <a:t>Year Two</a:t>
            </a:r>
            <a:endParaRPr sz="2462" b="1" u="sng">
              <a:latin typeface="Oswald"/>
              <a:ea typeface="Oswald"/>
              <a:cs typeface="Oswald"/>
              <a:sym typeface="Oswald"/>
            </a:endParaRPr>
          </a:p>
          <a:p>
            <a:pPr marL="457200" lvl="0" indent="-336550" algn="l" rtl="0">
              <a:lnSpc>
                <a:spcPct val="105000"/>
              </a:lnSpc>
              <a:spcBef>
                <a:spcPts val="1000"/>
              </a:spcBef>
              <a:spcAft>
                <a:spcPts val="0"/>
              </a:spcAft>
              <a:buClr>
                <a:schemeClr val="dk1"/>
              </a:buClr>
              <a:buSzPts val="1700"/>
              <a:buFont typeface="Oswald"/>
              <a:buChar char="●"/>
            </a:pPr>
            <a:r>
              <a:rPr lang="en" sz="1700">
                <a:latin typeface="Oswald"/>
                <a:ea typeface="Oswald"/>
                <a:cs typeface="Oswald"/>
                <a:sym typeface="Oswald"/>
              </a:rPr>
              <a:t>Vendor will recruit targeted and opt-in schools and vet coaching candidates identified by local districts.</a:t>
            </a:r>
            <a:endParaRPr sz="1700">
              <a:latin typeface="Oswald"/>
              <a:ea typeface="Oswald"/>
              <a:cs typeface="Oswald"/>
              <a:sym typeface="Oswald"/>
            </a:endParaRPr>
          </a:p>
          <a:p>
            <a:pPr marL="457200" lvl="0" indent="-336550" algn="l" rtl="0">
              <a:lnSpc>
                <a:spcPct val="105000"/>
              </a:lnSpc>
              <a:spcBef>
                <a:spcPts val="0"/>
              </a:spcBef>
              <a:spcAft>
                <a:spcPts val="0"/>
              </a:spcAft>
              <a:buClr>
                <a:schemeClr val="dk1"/>
              </a:buClr>
              <a:buSzPts val="1700"/>
              <a:buFont typeface="Oswald"/>
              <a:buChar char="●"/>
            </a:pPr>
            <a:r>
              <a:rPr lang="en" sz="1700">
                <a:latin typeface="Oswald"/>
                <a:ea typeface="Oswald"/>
                <a:cs typeface="Oswald"/>
                <a:sym typeface="Oswald"/>
              </a:rPr>
              <a:t>Vendor will provide training, ongoing support, and program evaluation.</a:t>
            </a:r>
            <a:endParaRPr sz="1700">
              <a:latin typeface="Oswald"/>
              <a:ea typeface="Oswald"/>
              <a:cs typeface="Oswald"/>
              <a:sym typeface="Oswald"/>
            </a:endParaRPr>
          </a:p>
          <a:p>
            <a:pPr marL="457200" lvl="0" indent="-336550" algn="l" rtl="0">
              <a:lnSpc>
                <a:spcPct val="105000"/>
              </a:lnSpc>
              <a:spcBef>
                <a:spcPts val="0"/>
              </a:spcBef>
              <a:spcAft>
                <a:spcPts val="0"/>
              </a:spcAft>
              <a:buClr>
                <a:schemeClr val="dk1"/>
              </a:buClr>
              <a:buSzPts val="1700"/>
              <a:buFont typeface="Oswald"/>
              <a:buChar char="●"/>
            </a:pPr>
            <a:r>
              <a:rPr lang="en" sz="1700">
                <a:latin typeface="Oswald"/>
                <a:ea typeface="Oswald"/>
                <a:cs typeface="Oswald"/>
                <a:sym typeface="Oswald"/>
              </a:rPr>
              <a:t>Engagement with first year coaches will continue alongside second year coaches.</a:t>
            </a:r>
            <a:endParaRPr sz="1700">
              <a:latin typeface="Oswald"/>
              <a:ea typeface="Oswald"/>
              <a:cs typeface="Oswald"/>
              <a:sym typeface="Oswald"/>
            </a:endParaRPr>
          </a:p>
        </p:txBody>
      </p:sp>
      <p:sp>
        <p:nvSpPr>
          <p:cNvPr id="1547" name="Google Shape;1547;p44"/>
          <p:cNvSpPr txBox="1">
            <a:spLocks noGrp="1"/>
          </p:cNvSpPr>
          <p:nvPr>
            <p:ph type="title"/>
          </p:nvPr>
        </p:nvSpPr>
        <p:spPr>
          <a:xfrm>
            <a:off x="616200" y="511500"/>
            <a:ext cx="5574900" cy="682500"/>
          </a:xfrm>
          <a:prstGeom prst="rect">
            <a:avLst/>
          </a:prstGeom>
          <a:noFill/>
          <a:ln>
            <a:noFill/>
          </a:ln>
        </p:spPr>
        <p:txBody>
          <a:bodyPr spcFirstLastPara="1" wrap="square" lIns="68575" tIns="68575" rIns="68575" bIns="68575" anchor="ctr" anchorCtr="0">
            <a:normAutofit/>
          </a:bodyPr>
          <a:lstStyle/>
          <a:p>
            <a:pPr>
              <a:buSzPts val="1100"/>
            </a:pPr>
            <a:r>
              <a:rPr lang="en" i="0"/>
              <a:t>NEXT STEPS: </a:t>
            </a:r>
            <a:r>
              <a:rPr lang="en" i="0">
                <a:solidFill>
                  <a:schemeClr val="accent1"/>
                </a:solidFill>
              </a:rPr>
              <a:t>Coaching Recruitment </a:t>
            </a:r>
            <a:endParaRPr i="0">
              <a:solidFill>
                <a:schemeClr val="accent1"/>
              </a:solidFill>
            </a:endParaRPr>
          </a:p>
        </p:txBody>
      </p:sp>
      <p:sp>
        <p:nvSpPr>
          <p:cNvPr id="1548" name="Google Shape;1548;p44"/>
          <p:cNvSpPr txBox="1">
            <a:spLocks noGrp="1"/>
          </p:cNvSpPr>
          <p:nvPr>
            <p:ph type="sldNum" idx="4294967295"/>
          </p:nvPr>
        </p:nvSpPr>
        <p:spPr>
          <a:xfrm>
            <a:off x="85567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45</a:t>
            </a:fld>
            <a:endParaRPr/>
          </a:p>
        </p:txBody>
      </p:sp>
    </p:spTree>
    <p:extLst>
      <p:ext uri="{BB962C8B-B14F-4D97-AF65-F5344CB8AC3E}">
        <p14:creationId xmlns:p14="http://schemas.microsoft.com/office/powerpoint/2010/main" val="26151976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88"/>
          <p:cNvSpPr txBox="1">
            <a:spLocks noGrp="1"/>
          </p:cNvSpPr>
          <p:nvPr>
            <p:ph type="ctrTitle"/>
          </p:nvPr>
        </p:nvSpPr>
        <p:spPr>
          <a:xfrm>
            <a:off x="489100" y="2099813"/>
            <a:ext cx="36687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5400"/>
              <a:t>Thank you!</a:t>
            </a:r>
            <a:endParaRPr sz="5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3" name="Google Shape;813;p35"/>
          <p:cNvSpPr txBox="1">
            <a:spLocks noGrp="1"/>
          </p:cNvSpPr>
          <p:nvPr>
            <p:ph type="title"/>
          </p:nvPr>
        </p:nvSpPr>
        <p:spPr>
          <a:xfrm>
            <a:off x="185633" y="496802"/>
            <a:ext cx="5693166" cy="682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i="0">
                <a:solidFill>
                  <a:srgbClr val="FECF00"/>
                </a:solidFill>
                <a:latin typeface="Oswald" panose="020B0604020202020204" charset="0"/>
              </a:rPr>
              <a:t>Background</a:t>
            </a:r>
            <a:endParaRPr i="0">
              <a:latin typeface="Oswald" panose="020B0604020202020204" charset="0"/>
            </a:endParaRPr>
          </a:p>
        </p:txBody>
      </p:sp>
      <p:graphicFrame>
        <p:nvGraphicFramePr>
          <p:cNvPr id="4" name="Diagram 3">
            <a:extLst>
              <a:ext uri="{FF2B5EF4-FFF2-40B4-BE49-F238E27FC236}">
                <a16:creationId xmlns:a16="http://schemas.microsoft.com/office/drawing/2014/main" id="{A98BD4F2-28D6-406C-8140-5373E00295CC}"/>
              </a:ext>
            </a:extLst>
          </p:cNvPr>
          <p:cNvGraphicFramePr/>
          <p:nvPr>
            <p:extLst>
              <p:ext uri="{D42A27DB-BD31-4B8C-83A1-F6EECF244321}">
                <p14:modId xmlns:p14="http://schemas.microsoft.com/office/powerpoint/2010/main" val="983505773"/>
              </p:ext>
            </p:extLst>
          </p:nvPr>
        </p:nvGraphicFramePr>
        <p:xfrm>
          <a:off x="1524000" y="1023409"/>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88968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3" name="Google Shape;813;p35"/>
          <p:cNvSpPr txBox="1">
            <a:spLocks noGrp="1"/>
          </p:cNvSpPr>
          <p:nvPr>
            <p:ph type="title"/>
          </p:nvPr>
        </p:nvSpPr>
        <p:spPr>
          <a:xfrm>
            <a:off x="124178" y="511500"/>
            <a:ext cx="5754621" cy="682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i="0">
                <a:solidFill>
                  <a:srgbClr val="FECF00"/>
                </a:solidFill>
                <a:latin typeface="Oswald" panose="020B0604020202020204" charset="0"/>
              </a:rPr>
              <a:t>What is Academic Impact?</a:t>
            </a:r>
            <a:endParaRPr i="0">
              <a:latin typeface="Oswald" panose="020B0604020202020204" charset="0"/>
            </a:endParaRPr>
          </a:p>
        </p:txBody>
      </p:sp>
      <p:sp>
        <p:nvSpPr>
          <p:cNvPr id="12" name="Google Shape;120;p27">
            <a:extLst>
              <a:ext uri="{FF2B5EF4-FFF2-40B4-BE49-F238E27FC236}">
                <a16:creationId xmlns:a16="http://schemas.microsoft.com/office/drawing/2014/main" id="{AE2BD580-DB0E-43A5-A38A-7D2C7728BC30}"/>
              </a:ext>
            </a:extLst>
          </p:cNvPr>
          <p:cNvSpPr txBox="1">
            <a:spLocks noGrp="1"/>
          </p:cNvSpPr>
          <p:nvPr>
            <p:ph type="body" idx="1"/>
          </p:nvPr>
        </p:nvSpPr>
        <p:spPr>
          <a:xfrm>
            <a:off x="493550" y="1520100"/>
            <a:ext cx="8156900" cy="3623400"/>
          </a:xfrm>
          <a:prstGeom prst="rect">
            <a:avLst/>
          </a:prstGeom>
          <a:noFill/>
          <a:ln>
            <a:noFill/>
          </a:ln>
        </p:spPr>
        <p:txBody>
          <a:bodyPr spcFirstLastPara="1" wrap="square" lIns="68575" tIns="68575" rIns="68575" bIns="68575" anchor="t" anchorCtr="0">
            <a:noAutofit/>
          </a:bodyPr>
          <a:lstStyle/>
          <a:p>
            <a:pPr marL="107950" indent="0">
              <a:lnSpc>
                <a:spcPct val="115000"/>
              </a:lnSpc>
              <a:buClr>
                <a:srgbClr val="151E49"/>
              </a:buClr>
              <a:buSzPts val="1900"/>
              <a:buNone/>
            </a:pPr>
            <a:r>
              <a:rPr lang="en" sz="1800" b="1">
                <a:solidFill>
                  <a:srgbClr val="151E49"/>
                </a:solidFill>
                <a:latin typeface="Oswald"/>
                <a:ea typeface="Oswald"/>
                <a:cs typeface="Oswald"/>
                <a:sym typeface="Oswald"/>
              </a:rPr>
              <a:t>Academic Impact</a:t>
            </a:r>
          </a:p>
          <a:p>
            <a:pPr indent="-349250">
              <a:lnSpc>
                <a:spcPct val="115000"/>
              </a:lnSpc>
              <a:buClr>
                <a:srgbClr val="151E49"/>
              </a:buClr>
              <a:buSzPts val="1900"/>
              <a:buFont typeface="Oswald"/>
              <a:buChar char="•"/>
            </a:pPr>
            <a:r>
              <a:rPr lang="en" sz="1600">
                <a:solidFill>
                  <a:srgbClr val="151E49"/>
                </a:solidFill>
                <a:latin typeface="Oswald"/>
                <a:ea typeface="Oswald"/>
                <a:cs typeface="Oswald"/>
                <a:sym typeface="Oswald"/>
              </a:rPr>
              <a:t>Measurement of whether student growth was faster or slower than pre-pandemic student growth</a:t>
            </a:r>
          </a:p>
          <a:p>
            <a:pPr marL="107950" indent="0">
              <a:lnSpc>
                <a:spcPct val="115000"/>
              </a:lnSpc>
              <a:buClr>
                <a:srgbClr val="151E49"/>
              </a:buClr>
              <a:buSzPts val="1900"/>
              <a:buNone/>
            </a:pPr>
            <a:endParaRPr lang="en" sz="800">
              <a:solidFill>
                <a:srgbClr val="151E49"/>
              </a:solidFill>
              <a:latin typeface="Oswald"/>
              <a:ea typeface="Oswald"/>
              <a:cs typeface="Oswald"/>
              <a:sym typeface="Oswald"/>
            </a:endParaRPr>
          </a:p>
          <a:p>
            <a:pPr indent="-349250">
              <a:lnSpc>
                <a:spcPct val="115000"/>
              </a:lnSpc>
              <a:buClr>
                <a:srgbClr val="151E49"/>
              </a:buClr>
              <a:buSzPts val="1900"/>
              <a:buFont typeface="Oswald"/>
              <a:buChar char="•"/>
            </a:pPr>
            <a:r>
              <a:rPr lang="en" sz="1600">
                <a:solidFill>
                  <a:srgbClr val="151E49"/>
                </a:solidFill>
                <a:latin typeface="Oswald"/>
                <a:ea typeface="Oswald"/>
                <a:cs typeface="Oswald"/>
                <a:sym typeface="Oswald"/>
              </a:rPr>
              <a:t>Comparison of how student achievement and student growth differ pre- and post-pandemic</a:t>
            </a:r>
          </a:p>
          <a:p>
            <a:pPr marL="107950" indent="0">
              <a:lnSpc>
                <a:spcPct val="115000"/>
              </a:lnSpc>
              <a:buClr>
                <a:srgbClr val="151E49"/>
              </a:buClr>
              <a:buSzPts val="1900"/>
              <a:buNone/>
            </a:pPr>
            <a:endParaRPr lang="en" sz="800">
              <a:solidFill>
                <a:srgbClr val="151E49"/>
              </a:solidFill>
              <a:latin typeface="Oswald"/>
              <a:ea typeface="Oswald"/>
              <a:cs typeface="Oswald"/>
              <a:sym typeface="Oswald"/>
            </a:endParaRPr>
          </a:p>
          <a:p>
            <a:pPr marL="107950" lvl="0" indent="0">
              <a:lnSpc>
                <a:spcPct val="115000"/>
              </a:lnSpc>
              <a:buClr>
                <a:srgbClr val="151E49"/>
              </a:buClr>
              <a:buSzPts val="1900"/>
              <a:buNone/>
            </a:pPr>
            <a:br>
              <a:rPr lang="en" sz="1900">
                <a:solidFill>
                  <a:srgbClr val="151E49"/>
                </a:solidFill>
                <a:latin typeface="Oswald"/>
                <a:ea typeface="Oswald"/>
                <a:cs typeface="Oswald"/>
                <a:sym typeface="Oswald"/>
              </a:rPr>
            </a:br>
            <a:endParaRPr sz="1900">
              <a:solidFill>
                <a:srgbClr val="151E49"/>
              </a:solidFill>
              <a:latin typeface="Oswald"/>
              <a:ea typeface="Oswald"/>
              <a:cs typeface="Oswald"/>
              <a:sym typeface="Oswald"/>
            </a:endParaRPr>
          </a:p>
          <a:p>
            <a:pPr marL="107950" lvl="0" indent="0" algn="l" rtl="0">
              <a:lnSpc>
                <a:spcPct val="115000"/>
              </a:lnSpc>
              <a:spcBef>
                <a:spcPts val="0"/>
              </a:spcBef>
              <a:spcAft>
                <a:spcPts val="0"/>
              </a:spcAft>
              <a:buClr>
                <a:srgbClr val="151E49"/>
              </a:buClr>
              <a:buSzPts val="1900"/>
              <a:buNone/>
            </a:pPr>
            <a:endParaRPr sz="1900">
              <a:solidFill>
                <a:srgbClr val="151E49"/>
              </a:solidFill>
              <a:latin typeface="Oswald"/>
              <a:ea typeface="Oswald"/>
              <a:cs typeface="Oswald"/>
              <a:sym typeface="Oswald"/>
            </a:endParaRPr>
          </a:p>
        </p:txBody>
      </p:sp>
    </p:spTree>
    <p:extLst>
      <p:ext uri="{BB962C8B-B14F-4D97-AF65-F5344CB8AC3E}">
        <p14:creationId xmlns:p14="http://schemas.microsoft.com/office/powerpoint/2010/main" val="4172404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3" name="Google Shape;813;p35"/>
          <p:cNvSpPr txBox="1">
            <a:spLocks noGrp="1"/>
          </p:cNvSpPr>
          <p:nvPr>
            <p:ph type="title"/>
          </p:nvPr>
        </p:nvSpPr>
        <p:spPr>
          <a:xfrm>
            <a:off x="112888" y="511500"/>
            <a:ext cx="5836356" cy="682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i="0">
                <a:solidFill>
                  <a:srgbClr val="FECF00"/>
                </a:solidFill>
                <a:latin typeface="Oswald" panose="020B0604020202020204" charset="0"/>
              </a:rPr>
              <a:t>What is Recovery Time?</a:t>
            </a:r>
            <a:endParaRPr i="0">
              <a:latin typeface="Oswald" panose="020B0604020202020204" charset="0"/>
            </a:endParaRPr>
          </a:p>
        </p:txBody>
      </p:sp>
      <p:sp>
        <p:nvSpPr>
          <p:cNvPr id="12" name="Google Shape;120;p27">
            <a:extLst>
              <a:ext uri="{FF2B5EF4-FFF2-40B4-BE49-F238E27FC236}">
                <a16:creationId xmlns:a16="http://schemas.microsoft.com/office/drawing/2014/main" id="{AE2BD580-DB0E-43A5-A38A-7D2C7728BC30}"/>
              </a:ext>
            </a:extLst>
          </p:cNvPr>
          <p:cNvSpPr txBox="1">
            <a:spLocks noGrp="1"/>
          </p:cNvSpPr>
          <p:nvPr>
            <p:ph type="body" idx="1"/>
          </p:nvPr>
        </p:nvSpPr>
        <p:spPr>
          <a:xfrm>
            <a:off x="493550" y="1520100"/>
            <a:ext cx="8156900" cy="3623400"/>
          </a:xfrm>
          <a:prstGeom prst="rect">
            <a:avLst/>
          </a:prstGeom>
          <a:noFill/>
          <a:ln>
            <a:noFill/>
          </a:ln>
        </p:spPr>
        <p:txBody>
          <a:bodyPr spcFirstLastPara="1" wrap="square" lIns="68575" tIns="68575" rIns="68575" bIns="68575" anchor="t" anchorCtr="0">
            <a:noAutofit/>
          </a:bodyPr>
          <a:lstStyle/>
          <a:p>
            <a:pPr marL="107950" indent="0">
              <a:lnSpc>
                <a:spcPct val="115000"/>
              </a:lnSpc>
              <a:buClr>
                <a:srgbClr val="151E49"/>
              </a:buClr>
              <a:buSzPts val="1900"/>
              <a:buNone/>
            </a:pPr>
            <a:r>
              <a:rPr lang="en" sz="1800" b="1">
                <a:solidFill>
                  <a:srgbClr val="151E49"/>
                </a:solidFill>
                <a:latin typeface="Oswald"/>
                <a:ea typeface="Oswald"/>
                <a:cs typeface="Oswald"/>
                <a:sym typeface="Oswald"/>
              </a:rPr>
              <a:t>Recovery Time</a:t>
            </a:r>
          </a:p>
          <a:p>
            <a:pPr indent="-349250">
              <a:lnSpc>
                <a:spcPct val="115000"/>
              </a:lnSpc>
              <a:buClr>
                <a:srgbClr val="151E49"/>
              </a:buClr>
              <a:buSzPts val="1900"/>
              <a:buFont typeface="Oswald"/>
              <a:buChar char="•"/>
            </a:pPr>
            <a:r>
              <a:rPr lang="en" sz="1600">
                <a:solidFill>
                  <a:srgbClr val="151E49"/>
                </a:solidFill>
                <a:latin typeface="Oswald"/>
                <a:ea typeface="Oswald"/>
                <a:cs typeface="Oswald"/>
                <a:sym typeface="Oswald"/>
              </a:rPr>
              <a:t>Recovery time is defined as returning to where students or groups of students would be under “normal” learning conditions</a:t>
            </a:r>
          </a:p>
          <a:p>
            <a:pPr marL="107950" indent="0">
              <a:lnSpc>
                <a:spcPct val="115000"/>
              </a:lnSpc>
              <a:buClr>
                <a:srgbClr val="151E49"/>
              </a:buClr>
              <a:buSzPts val="1900"/>
              <a:buNone/>
            </a:pPr>
            <a:endParaRPr lang="en" sz="800">
              <a:solidFill>
                <a:srgbClr val="151E49"/>
              </a:solidFill>
              <a:latin typeface="Oswald"/>
              <a:ea typeface="Oswald"/>
              <a:cs typeface="Oswald"/>
              <a:sym typeface="Oswald"/>
            </a:endParaRPr>
          </a:p>
          <a:p>
            <a:pPr indent="-349250">
              <a:lnSpc>
                <a:spcPct val="115000"/>
              </a:lnSpc>
              <a:buClr>
                <a:srgbClr val="151E49"/>
              </a:buClr>
              <a:buSzPts val="1900"/>
              <a:buFont typeface="Oswald"/>
              <a:buChar char="•"/>
            </a:pPr>
            <a:r>
              <a:rPr lang="en" sz="1600">
                <a:solidFill>
                  <a:srgbClr val="151E49"/>
                </a:solidFill>
                <a:latin typeface="Oswald"/>
                <a:ea typeface="Oswald"/>
                <a:cs typeface="Oswald"/>
                <a:sym typeface="Oswald"/>
              </a:rPr>
              <a:t>Recovery is NOT defined as attaining proficiency</a:t>
            </a:r>
          </a:p>
          <a:p>
            <a:pPr marL="107950" indent="0">
              <a:lnSpc>
                <a:spcPct val="115000"/>
              </a:lnSpc>
              <a:buClr>
                <a:srgbClr val="151E49"/>
              </a:buClr>
              <a:buSzPts val="1900"/>
              <a:buNone/>
            </a:pPr>
            <a:endParaRPr lang="en" sz="800">
              <a:solidFill>
                <a:srgbClr val="151E49"/>
              </a:solidFill>
              <a:latin typeface="Oswald"/>
              <a:ea typeface="Oswald"/>
              <a:cs typeface="Oswald"/>
              <a:sym typeface="Oswald"/>
            </a:endParaRPr>
          </a:p>
          <a:p>
            <a:pPr indent="-349250">
              <a:lnSpc>
                <a:spcPct val="115000"/>
              </a:lnSpc>
              <a:buClr>
                <a:srgbClr val="151E49"/>
              </a:buClr>
              <a:buSzPts val="1900"/>
              <a:buFont typeface="Oswald"/>
              <a:buChar char="•"/>
            </a:pPr>
            <a:r>
              <a:rPr lang="en" sz="1600">
                <a:solidFill>
                  <a:srgbClr val="151E49"/>
                </a:solidFill>
                <a:latin typeface="Oswald"/>
                <a:ea typeface="Oswald"/>
                <a:cs typeface="Oswald"/>
                <a:sym typeface="Oswald"/>
              </a:rPr>
              <a:t>Recovery time is dependent upon the degree of academic impact</a:t>
            </a:r>
          </a:p>
        </p:txBody>
      </p:sp>
    </p:spTree>
    <p:extLst>
      <p:ext uri="{BB962C8B-B14F-4D97-AF65-F5344CB8AC3E}">
        <p14:creationId xmlns:p14="http://schemas.microsoft.com/office/powerpoint/2010/main" val="2650256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3" name="Google Shape;813;p35"/>
          <p:cNvSpPr txBox="1">
            <a:spLocks noGrp="1"/>
          </p:cNvSpPr>
          <p:nvPr>
            <p:ph type="title"/>
          </p:nvPr>
        </p:nvSpPr>
        <p:spPr>
          <a:xfrm>
            <a:off x="112888" y="511500"/>
            <a:ext cx="5836356" cy="682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i="0">
                <a:solidFill>
                  <a:srgbClr val="FECF00"/>
                </a:solidFill>
                <a:latin typeface="Oswald" panose="020B0604020202020204" charset="0"/>
              </a:rPr>
              <a:t>Academic Impact &amp; Recovery Time</a:t>
            </a:r>
            <a:endParaRPr i="0">
              <a:latin typeface="Oswald" panose="020B0604020202020204" charset="0"/>
            </a:endParaRPr>
          </a:p>
        </p:txBody>
      </p:sp>
      <p:sp>
        <p:nvSpPr>
          <p:cNvPr id="6" name="TextBox 5">
            <a:extLst>
              <a:ext uri="{FF2B5EF4-FFF2-40B4-BE49-F238E27FC236}">
                <a16:creationId xmlns:a16="http://schemas.microsoft.com/office/drawing/2014/main" id="{1A9567F2-9D2A-420D-A4E4-B64BD388E56F}"/>
              </a:ext>
            </a:extLst>
          </p:cNvPr>
          <p:cNvSpPr txBox="1"/>
          <p:nvPr/>
        </p:nvSpPr>
        <p:spPr>
          <a:xfrm>
            <a:off x="1203708" y="1229310"/>
            <a:ext cx="7310778" cy="338554"/>
          </a:xfrm>
          <a:prstGeom prst="rect">
            <a:avLst/>
          </a:prstGeom>
          <a:noFill/>
        </p:spPr>
        <p:txBody>
          <a:bodyPr wrap="square" rtlCol="0">
            <a:spAutoFit/>
          </a:bodyPr>
          <a:lstStyle/>
          <a:p>
            <a:r>
              <a:rPr lang="en-US" sz="1600">
                <a:solidFill>
                  <a:srgbClr val="151F46"/>
                </a:solidFill>
                <a:latin typeface="Oswald" panose="020B0604020202020204" charset="0"/>
              </a:rPr>
              <a:t>All cars leave at 12pm, traveling at 60mph to reach destination by 4pm</a:t>
            </a:r>
          </a:p>
        </p:txBody>
      </p:sp>
      <p:sp>
        <p:nvSpPr>
          <p:cNvPr id="7" name="TextBox 6">
            <a:extLst>
              <a:ext uri="{FF2B5EF4-FFF2-40B4-BE49-F238E27FC236}">
                <a16:creationId xmlns:a16="http://schemas.microsoft.com/office/drawing/2014/main" id="{1641AAE9-417C-48F5-B922-25DF032B9479}"/>
              </a:ext>
            </a:extLst>
          </p:cNvPr>
          <p:cNvSpPr txBox="1"/>
          <p:nvPr/>
        </p:nvSpPr>
        <p:spPr>
          <a:xfrm>
            <a:off x="319597" y="1717291"/>
            <a:ext cx="679994" cy="369332"/>
          </a:xfrm>
          <a:prstGeom prst="rect">
            <a:avLst/>
          </a:prstGeom>
          <a:noFill/>
          <a:ln w="38100">
            <a:solidFill>
              <a:srgbClr val="FDCE09"/>
            </a:solidFill>
          </a:ln>
        </p:spPr>
        <p:txBody>
          <a:bodyPr wrap="none" rtlCol="0">
            <a:spAutoFit/>
          </a:bodyPr>
          <a:lstStyle/>
          <a:p>
            <a:pPr algn="ctr"/>
            <a:r>
              <a:rPr lang="en-US" sz="1800" b="1">
                <a:solidFill>
                  <a:srgbClr val="151F46"/>
                </a:solidFill>
                <a:latin typeface="Oswald" panose="020B0604020202020204" charset="0"/>
              </a:rPr>
              <a:t>12pm</a:t>
            </a:r>
          </a:p>
        </p:txBody>
      </p:sp>
      <p:sp>
        <p:nvSpPr>
          <p:cNvPr id="9" name="TextBox 8">
            <a:extLst>
              <a:ext uri="{FF2B5EF4-FFF2-40B4-BE49-F238E27FC236}">
                <a16:creationId xmlns:a16="http://schemas.microsoft.com/office/drawing/2014/main" id="{B90A6720-8ADF-4083-B5E7-4E01C12AB926}"/>
              </a:ext>
            </a:extLst>
          </p:cNvPr>
          <p:cNvSpPr txBox="1"/>
          <p:nvPr/>
        </p:nvSpPr>
        <p:spPr>
          <a:xfrm>
            <a:off x="2323818" y="1709106"/>
            <a:ext cx="574196" cy="369332"/>
          </a:xfrm>
          <a:prstGeom prst="rect">
            <a:avLst/>
          </a:prstGeom>
          <a:noFill/>
          <a:ln w="38100">
            <a:solidFill>
              <a:srgbClr val="FDCE09"/>
            </a:solidFill>
          </a:ln>
        </p:spPr>
        <p:txBody>
          <a:bodyPr wrap="none" rtlCol="0">
            <a:spAutoFit/>
          </a:bodyPr>
          <a:lstStyle/>
          <a:p>
            <a:pPr algn="ctr"/>
            <a:r>
              <a:rPr lang="en-US" sz="1800" b="1">
                <a:solidFill>
                  <a:srgbClr val="151F46"/>
                </a:solidFill>
                <a:latin typeface="Oswald" panose="020B0604020202020204" charset="0"/>
              </a:rPr>
              <a:t>1pm</a:t>
            </a:r>
          </a:p>
        </p:txBody>
      </p:sp>
      <p:sp>
        <p:nvSpPr>
          <p:cNvPr id="10" name="TextBox 9">
            <a:extLst>
              <a:ext uri="{FF2B5EF4-FFF2-40B4-BE49-F238E27FC236}">
                <a16:creationId xmlns:a16="http://schemas.microsoft.com/office/drawing/2014/main" id="{803AD2CD-BBAC-4FEB-BE8F-FA9D3B187FC2}"/>
              </a:ext>
            </a:extLst>
          </p:cNvPr>
          <p:cNvSpPr txBox="1"/>
          <p:nvPr/>
        </p:nvSpPr>
        <p:spPr>
          <a:xfrm>
            <a:off x="4284901" y="1709106"/>
            <a:ext cx="574196" cy="369332"/>
          </a:xfrm>
          <a:prstGeom prst="rect">
            <a:avLst/>
          </a:prstGeom>
          <a:noFill/>
          <a:ln w="38100">
            <a:solidFill>
              <a:srgbClr val="FDCE09"/>
            </a:solidFill>
          </a:ln>
        </p:spPr>
        <p:txBody>
          <a:bodyPr wrap="none" rtlCol="0">
            <a:spAutoFit/>
          </a:bodyPr>
          <a:lstStyle/>
          <a:p>
            <a:pPr algn="ctr"/>
            <a:r>
              <a:rPr lang="en-US" sz="1800" b="1">
                <a:solidFill>
                  <a:srgbClr val="151F46"/>
                </a:solidFill>
                <a:latin typeface="Oswald" panose="020B0604020202020204" charset="0"/>
              </a:rPr>
              <a:t>2pm</a:t>
            </a:r>
          </a:p>
        </p:txBody>
      </p:sp>
      <p:sp>
        <p:nvSpPr>
          <p:cNvPr id="11" name="TextBox 10">
            <a:extLst>
              <a:ext uri="{FF2B5EF4-FFF2-40B4-BE49-F238E27FC236}">
                <a16:creationId xmlns:a16="http://schemas.microsoft.com/office/drawing/2014/main" id="{62C5E3EE-FE60-499D-8C13-E5D4ACECACF6}"/>
              </a:ext>
            </a:extLst>
          </p:cNvPr>
          <p:cNvSpPr txBox="1"/>
          <p:nvPr/>
        </p:nvSpPr>
        <p:spPr>
          <a:xfrm>
            <a:off x="6245984" y="1710066"/>
            <a:ext cx="574196" cy="369332"/>
          </a:xfrm>
          <a:prstGeom prst="rect">
            <a:avLst/>
          </a:prstGeom>
          <a:noFill/>
          <a:ln w="38100">
            <a:solidFill>
              <a:srgbClr val="FDCE09"/>
            </a:solidFill>
          </a:ln>
        </p:spPr>
        <p:txBody>
          <a:bodyPr wrap="none" rtlCol="0">
            <a:spAutoFit/>
          </a:bodyPr>
          <a:lstStyle/>
          <a:p>
            <a:pPr algn="ctr"/>
            <a:r>
              <a:rPr lang="en-US" sz="1800" b="1">
                <a:solidFill>
                  <a:srgbClr val="151F46"/>
                </a:solidFill>
                <a:latin typeface="Oswald" panose="020B0604020202020204" charset="0"/>
              </a:rPr>
              <a:t>3pm</a:t>
            </a:r>
          </a:p>
        </p:txBody>
      </p:sp>
      <p:sp>
        <p:nvSpPr>
          <p:cNvPr id="13" name="TextBox 12">
            <a:extLst>
              <a:ext uri="{FF2B5EF4-FFF2-40B4-BE49-F238E27FC236}">
                <a16:creationId xmlns:a16="http://schemas.microsoft.com/office/drawing/2014/main" id="{9837840E-C563-4875-A6AB-616BD4DA8ACE}"/>
              </a:ext>
            </a:extLst>
          </p:cNvPr>
          <p:cNvSpPr txBox="1"/>
          <p:nvPr/>
        </p:nvSpPr>
        <p:spPr>
          <a:xfrm>
            <a:off x="8207067" y="1717291"/>
            <a:ext cx="574196" cy="369332"/>
          </a:xfrm>
          <a:prstGeom prst="rect">
            <a:avLst/>
          </a:prstGeom>
          <a:noFill/>
          <a:ln w="38100">
            <a:solidFill>
              <a:srgbClr val="FDCE09"/>
            </a:solidFill>
          </a:ln>
        </p:spPr>
        <p:txBody>
          <a:bodyPr wrap="none" rtlCol="0">
            <a:spAutoFit/>
          </a:bodyPr>
          <a:lstStyle/>
          <a:p>
            <a:pPr algn="ctr"/>
            <a:r>
              <a:rPr lang="en-US" sz="1800" b="1">
                <a:solidFill>
                  <a:srgbClr val="151F46"/>
                </a:solidFill>
                <a:latin typeface="Oswald" panose="020B0604020202020204" charset="0"/>
              </a:rPr>
              <a:t>4pm</a:t>
            </a:r>
          </a:p>
        </p:txBody>
      </p:sp>
      <p:pic>
        <p:nvPicPr>
          <p:cNvPr id="14" name="Graphic 13" descr="Car with solid fill">
            <a:extLst>
              <a:ext uri="{FF2B5EF4-FFF2-40B4-BE49-F238E27FC236}">
                <a16:creationId xmlns:a16="http://schemas.microsoft.com/office/drawing/2014/main" id="{E7E03007-2FDB-443D-8089-D7536922D4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7090" y="2344686"/>
            <a:ext cx="682501" cy="682501"/>
          </a:xfrm>
          <a:prstGeom prst="rect">
            <a:avLst/>
          </a:prstGeom>
        </p:spPr>
      </p:pic>
      <p:pic>
        <p:nvPicPr>
          <p:cNvPr id="17" name="Graphic 16" descr="Car with solid fill">
            <a:extLst>
              <a:ext uri="{FF2B5EF4-FFF2-40B4-BE49-F238E27FC236}">
                <a16:creationId xmlns:a16="http://schemas.microsoft.com/office/drawing/2014/main" id="{ABD36040-331B-40D7-9AE2-80BE2E32D9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7245" y="3265948"/>
            <a:ext cx="682501" cy="682501"/>
          </a:xfrm>
          <a:prstGeom prst="rect">
            <a:avLst/>
          </a:prstGeom>
        </p:spPr>
      </p:pic>
      <p:pic>
        <p:nvPicPr>
          <p:cNvPr id="18" name="Graphic 17" descr="Car with solid fill">
            <a:extLst>
              <a:ext uri="{FF2B5EF4-FFF2-40B4-BE49-F238E27FC236}">
                <a16:creationId xmlns:a16="http://schemas.microsoft.com/office/drawing/2014/main" id="{6EB8B5F6-6AEC-4D28-B856-925C265904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8942" y="4034913"/>
            <a:ext cx="682501" cy="682501"/>
          </a:xfrm>
          <a:prstGeom prst="rect">
            <a:avLst/>
          </a:prstGeom>
        </p:spPr>
      </p:pic>
      <p:sp>
        <p:nvSpPr>
          <p:cNvPr id="19" name="Arrow: Right 18">
            <a:extLst>
              <a:ext uri="{FF2B5EF4-FFF2-40B4-BE49-F238E27FC236}">
                <a16:creationId xmlns:a16="http://schemas.microsoft.com/office/drawing/2014/main" id="{0C7F5486-074A-4D1C-8FD4-1966858A9EE4}"/>
              </a:ext>
            </a:extLst>
          </p:cNvPr>
          <p:cNvSpPr/>
          <p:nvPr/>
        </p:nvSpPr>
        <p:spPr>
          <a:xfrm>
            <a:off x="1525975" y="2680519"/>
            <a:ext cx="253277" cy="95059"/>
          </a:xfrm>
          <a:prstGeom prst="rightArrow">
            <a:avLst/>
          </a:prstGeom>
          <a:solidFill>
            <a:srgbClr val="151F46"/>
          </a:solidFill>
          <a:ln>
            <a:solidFill>
              <a:srgbClr val="151F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Arrow: Right 19">
            <a:extLst>
              <a:ext uri="{FF2B5EF4-FFF2-40B4-BE49-F238E27FC236}">
                <a16:creationId xmlns:a16="http://schemas.microsoft.com/office/drawing/2014/main" id="{D912F170-1198-4C6E-A5B9-1BB4CA647E6C}"/>
              </a:ext>
            </a:extLst>
          </p:cNvPr>
          <p:cNvSpPr/>
          <p:nvPr/>
        </p:nvSpPr>
        <p:spPr>
          <a:xfrm>
            <a:off x="1525975" y="3559172"/>
            <a:ext cx="253277" cy="95059"/>
          </a:xfrm>
          <a:prstGeom prst="rightArrow">
            <a:avLst/>
          </a:prstGeom>
          <a:solidFill>
            <a:srgbClr val="151F46"/>
          </a:solidFill>
          <a:ln>
            <a:solidFill>
              <a:srgbClr val="151F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Arrow: Right 20">
            <a:extLst>
              <a:ext uri="{FF2B5EF4-FFF2-40B4-BE49-F238E27FC236}">
                <a16:creationId xmlns:a16="http://schemas.microsoft.com/office/drawing/2014/main" id="{19F07E3F-BDBC-4390-B4A0-B0E83B3DAF33}"/>
              </a:ext>
            </a:extLst>
          </p:cNvPr>
          <p:cNvSpPr/>
          <p:nvPr/>
        </p:nvSpPr>
        <p:spPr>
          <a:xfrm>
            <a:off x="1525975" y="4357158"/>
            <a:ext cx="253277" cy="95059"/>
          </a:xfrm>
          <a:prstGeom prst="rightArrow">
            <a:avLst/>
          </a:prstGeom>
          <a:solidFill>
            <a:srgbClr val="151F46"/>
          </a:solidFill>
          <a:ln>
            <a:solidFill>
              <a:srgbClr val="151F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2" name="Graphic 21" descr="Traffic light with solid fill">
            <a:extLst>
              <a:ext uri="{FF2B5EF4-FFF2-40B4-BE49-F238E27FC236}">
                <a16:creationId xmlns:a16="http://schemas.microsoft.com/office/drawing/2014/main" id="{7F8A506F-3E29-47AB-8477-5CBEF8327EE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69667" y="2321170"/>
            <a:ext cx="682502" cy="682502"/>
          </a:xfrm>
          <a:prstGeom prst="rect">
            <a:avLst/>
          </a:prstGeom>
        </p:spPr>
      </p:pic>
      <p:pic>
        <p:nvPicPr>
          <p:cNvPr id="23" name="Graphic 22" descr="Traffic cone with solid fill">
            <a:extLst>
              <a:ext uri="{FF2B5EF4-FFF2-40B4-BE49-F238E27FC236}">
                <a16:creationId xmlns:a16="http://schemas.microsoft.com/office/drawing/2014/main" id="{5757147D-9945-42BC-A47F-35D26361F34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69667" y="3265452"/>
            <a:ext cx="682501" cy="682501"/>
          </a:xfrm>
          <a:prstGeom prst="rect">
            <a:avLst/>
          </a:prstGeom>
        </p:spPr>
      </p:pic>
      <p:pic>
        <p:nvPicPr>
          <p:cNvPr id="24" name="Graphic 23" descr="Snow outline">
            <a:extLst>
              <a:ext uri="{FF2B5EF4-FFF2-40B4-BE49-F238E27FC236}">
                <a16:creationId xmlns:a16="http://schemas.microsoft.com/office/drawing/2014/main" id="{DE608727-DEFE-4ADE-BFFB-DA7B51C07F3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274545" y="4132525"/>
            <a:ext cx="682501" cy="682501"/>
          </a:xfrm>
          <a:prstGeom prst="rect">
            <a:avLst/>
          </a:prstGeom>
        </p:spPr>
      </p:pic>
      <p:sp>
        <p:nvSpPr>
          <p:cNvPr id="25" name="TextBox 24">
            <a:extLst>
              <a:ext uri="{FF2B5EF4-FFF2-40B4-BE49-F238E27FC236}">
                <a16:creationId xmlns:a16="http://schemas.microsoft.com/office/drawing/2014/main" id="{57531B19-D025-44F7-96DF-F932CA28D0B8}"/>
              </a:ext>
            </a:extLst>
          </p:cNvPr>
          <p:cNvSpPr txBox="1"/>
          <p:nvPr/>
        </p:nvSpPr>
        <p:spPr>
          <a:xfrm>
            <a:off x="2144281" y="2102717"/>
            <a:ext cx="933269" cy="256545"/>
          </a:xfrm>
          <a:prstGeom prst="rect">
            <a:avLst/>
          </a:prstGeom>
          <a:noFill/>
        </p:spPr>
        <p:txBody>
          <a:bodyPr wrap="none" rtlCol="0">
            <a:spAutoFit/>
          </a:bodyPr>
          <a:lstStyle/>
          <a:p>
            <a:r>
              <a:rPr lang="en-US" sz="1067">
                <a:solidFill>
                  <a:srgbClr val="151F46"/>
                </a:solidFill>
                <a:latin typeface="Oswald" panose="020B0604020202020204" charset="0"/>
              </a:rPr>
              <a:t>2 Minute Delay</a:t>
            </a:r>
          </a:p>
        </p:txBody>
      </p:sp>
      <p:sp>
        <p:nvSpPr>
          <p:cNvPr id="26" name="TextBox 25">
            <a:extLst>
              <a:ext uri="{FF2B5EF4-FFF2-40B4-BE49-F238E27FC236}">
                <a16:creationId xmlns:a16="http://schemas.microsoft.com/office/drawing/2014/main" id="{F99EC965-B33C-4E4C-974E-32D5EE6E7455}"/>
              </a:ext>
            </a:extLst>
          </p:cNvPr>
          <p:cNvSpPr txBox="1"/>
          <p:nvPr/>
        </p:nvSpPr>
        <p:spPr>
          <a:xfrm>
            <a:off x="2113024" y="3025335"/>
            <a:ext cx="995785" cy="256545"/>
          </a:xfrm>
          <a:prstGeom prst="rect">
            <a:avLst/>
          </a:prstGeom>
          <a:noFill/>
        </p:spPr>
        <p:txBody>
          <a:bodyPr wrap="none" rtlCol="0">
            <a:spAutoFit/>
          </a:bodyPr>
          <a:lstStyle/>
          <a:p>
            <a:r>
              <a:rPr lang="en-US" sz="1067">
                <a:solidFill>
                  <a:srgbClr val="151F46"/>
                </a:solidFill>
                <a:latin typeface="Oswald" panose="020B0604020202020204" charset="0"/>
              </a:rPr>
              <a:t>30 Minute Delay</a:t>
            </a:r>
          </a:p>
        </p:txBody>
      </p:sp>
      <p:sp>
        <p:nvSpPr>
          <p:cNvPr id="27" name="TextBox 26">
            <a:extLst>
              <a:ext uri="{FF2B5EF4-FFF2-40B4-BE49-F238E27FC236}">
                <a16:creationId xmlns:a16="http://schemas.microsoft.com/office/drawing/2014/main" id="{7A96F06A-CDE7-47EE-82F6-453BC0884857}"/>
              </a:ext>
            </a:extLst>
          </p:cNvPr>
          <p:cNvSpPr txBox="1"/>
          <p:nvPr/>
        </p:nvSpPr>
        <p:spPr>
          <a:xfrm>
            <a:off x="2190771" y="3980568"/>
            <a:ext cx="840295" cy="256545"/>
          </a:xfrm>
          <a:prstGeom prst="rect">
            <a:avLst/>
          </a:prstGeom>
          <a:noFill/>
        </p:spPr>
        <p:txBody>
          <a:bodyPr wrap="none" rtlCol="0">
            <a:spAutoFit/>
          </a:bodyPr>
          <a:lstStyle/>
          <a:p>
            <a:r>
              <a:rPr lang="en-US" sz="1067">
                <a:solidFill>
                  <a:srgbClr val="151F46"/>
                </a:solidFill>
                <a:latin typeface="Oswald" panose="020B0604020202020204" charset="0"/>
              </a:rPr>
              <a:t>1 Hour Delay</a:t>
            </a:r>
          </a:p>
        </p:txBody>
      </p:sp>
      <p:sp>
        <p:nvSpPr>
          <p:cNvPr id="28" name="Arrow: Right 27">
            <a:extLst>
              <a:ext uri="{FF2B5EF4-FFF2-40B4-BE49-F238E27FC236}">
                <a16:creationId xmlns:a16="http://schemas.microsoft.com/office/drawing/2014/main" id="{D74DCFDD-9A3D-48F9-B44B-52F40A784DC9}"/>
              </a:ext>
            </a:extLst>
          </p:cNvPr>
          <p:cNvSpPr/>
          <p:nvPr/>
        </p:nvSpPr>
        <p:spPr>
          <a:xfrm>
            <a:off x="3149586" y="2691298"/>
            <a:ext cx="1142289" cy="95059"/>
          </a:xfrm>
          <a:prstGeom prst="rightArrow">
            <a:avLst/>
          </a:prstGeom>
          <a:solidFill>
            <a:srgbClr val="151F46"/>
          </a:solidFill>
          <a:ln>
            <a:solidFill>
              <a:srgbClr val="151F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TextBox 29">
            <a:extLst>
              <a:ext uri="{FF2B5EF4-FFF2-40B4-BE49-F238E27FC236}">
                <a16:creationId xmlns:a16="http://schemas.microsoft.com/office/drawing/2014/main" id="{367F1C56-54D5-46D9-B0EA-BA5ED3FB2E4E}"/>
              </a:ext>
            </a:extLst>
          </p:cNvPr>
          <p:cNvSpPr txBox="1"/>
          <p:nvPr/>
        </p:nvSpPr>
        <p:spPr>
          <a:xfrm>
            <a:off x="4557090" y="2563587"/>
            <a:ext cx="1741359" cy="307777"/>
          </a:xfrm>
          <a:prstGeom prst="rect">
            <a:avLst/>
          </a:prstGeom>
          <a:noFill/>
        </p:spPr>
        <p:txBody>
          <a:bodyPr wrap="square" rtlCol="0">
            <a:spAutoFit/>
          </a:bodyPr>
          <a:lstStyle/>
          <a:p>
            <a:r>
              <a:rPr lang="en-US">
                <a:solidFill>
                  <a:srgbClr val="151F46"/>
                </a:solidFill>
                <a:latin typeface="Oswald" panose="020B0604020202020204" charset="0"/>
              </a:rPr>
              <a:t>Continue at 60mph</a:t>
            </a:r>
          </a:p>
        </p:txBody>
      </p:sp>
      <p:sp>
        <p:nvSpPr>
          <p:cNvPr id="31" name="TextBox 30">
            <a:extLst>
              <a:ext uri="{FF2B5EF4-FFF2-40B4-BE49-F238E27FC236}">
                <a16:creationId xmlns:a16="http://schemas.microsoft.com/office/drawing/2014/main" id="{892A8EAB-48E0-4438-86FB-7CB5AD6917DE}"/>
              </a:ext>
            </a:extLst>
          </p:cNvPr>
          <p:cNvSpPr txBox="1"/>
          <p:nvPr/>
        </p:nvSpPr>
        <p:spPr>
          <a:xfrm>
            <a:off x="4284901" y="3489838"/>
            <a:ext cx="1965603" cy="307777"/>
          </a:xfrm>
          <a:prstGeom prst="rect">
            <a:avLst/>
          </a:prstGeom>
          <a:noFill/>
        </p:spPr>
        <p:txBody>
          <a:bodyPr wrap="none" rtlCol="0">
            <a:spAutoFit/>
          </a:bodyPr>
          <a:lstStyle/>
          <a:p>
            <a:r>
              <a:rPr lang="en-US">
                <a:solidFill>
                  <a:srgbClr val="151F46"/>
                </a:solidFill>
                <a:latin typeface="Oswald" panose="020B0604020202020204" charset="0"/>
              </a:rPr>
              <a:t>Increase speed to 75 mph</a:t>
            </a:r>
          </a:p>
        </p:txBody>
      </p:sp>
      <p:sp>
        <p:nvSpPr>
          <p:cNvPr id="35" name="TextBox 34">
            <a:extLst>
              <a:ext uri="{FF2B5EF4-FFF2-40B4-BE49-F238E27FC236}">
                <a16:creationId xmlns:a16="http://schemas.microsoft.com/office/drawing/2014/main" id="{4D8AC045-F4F5-4E38-AF38-59A2AFA16206}"/>
              </a:ext>
            </a:extLst>
          </p:cNvPr>
          <p:cNvSpPr txBox="1"/>
          <p:nvPr/>
        </p:nvSpPr>
        <p:spPr>
          <a:xfrm>
            <a:off x="7834519" y="2557222"/>
            <a:ext cx="1299765" cy="307777"/>
          </a:xfrm>
          <a:prstGeom prst="rect">
            <a:avLst/>
          </a:prstGeom>
          <a:noFill/>
        </p:spPr>
        <p:txBody>
          <a:bodyPr wrap="square" rtlCol="0">
            <a:spAutoFit/>
          </a:bodyPr>
          <a:lstStyle/>
          <a:p>
            <a:r>
              <a:rPr lang="en-US">
                <a:solidFill>
                  <a:srgbClr val="151F46"/>
                </a:solidFill>
                <a:latin typeface="Oswald" panose="020B0604020202020204" charset="0"/>
              </a:rPr>
              <a:t>Arrives On Time</a:t>
            </a:r>
          </a:p>
        </p:txBody>
      </p:sp>
      <p:sp>
        <p:nvSpPr>
          <p:cNvPr id="36" name="TextBox 35">
            <a:extLst>
              <a:ext uri="{FF2B5EF4-FFF2-40B4-BE49-F238E27FC236}">
                <a16:creationId xmlns:a16="http://schemas.microsoft.com/office/drawing/2014/main" id="{9540E29C-232A-4B44-91BB-7214D3784553}"/>
              </a:ext>
            </a:extLst>
          </p:cNvPr>
          <p:cNvSpPr txBox="1"/>
          <p:nvPr/>
        </p:nvSpPr>
        <p:spPr>
          <a:xfrm>
            <a:off x="7847384" y="3500341"/>
            <a:ext cx="1299765" cy="307777"/>
          </a:xfrm>
          <a:prstGeom prst="rect">
            <a:avLst/>
          </a:prstGeom>
          <a:noFill/>
        </p:spPr>
        <p:txBody>
          <a:bodyPr wrap="square" rtlCol="0">
            <a:spAutoFit/>
          </a:bodyPr>
          <a:lstStyle/>
          <a:p>
            <a:r>
              <a:rPr lang="en-US">
                <a:solidFill>
                  <a:srgbClr val="151F46"/>
                </a:solidFill>
                <a:latin typeface="Oswald" panose="020B0604020202020204" charset="0"/>
              </a:rPr>
              <a:t>Arrives On Time</a:t>
            </a:r>
          </a:p>
        </p:txBody>
      </p:sp>
      <p:sp>
        <p:nvSpPr>
          <p:cNvPr id="37" name="Arrow: Right 36">
            <a:extLst>
              <a:ext uri="{FF2B5EF4-FFF2-40B4-BE49-F238E27FC236}">
                <a16:creationId xmlns:a16="http://schemas.microsoft.com/office/drawing/2014/main" id="{020E197A-2BD9-4315-8E3D-D9FE421674BB}"/>
              </a:ext>
            </a:extLst>
          </p:cNvPr>
          <p:cNvSpPr/>
          <p:nvPr/>
        </p:nvSpPr>
        <p:spPr>
          <a:xfrm>
            <a:off x="6509406" y="2691298"/>
            <a:ext cx="1142289" cy="95059"/>
          </a:xfrm>
          <a:prstGeom prst="rightArrow">
            <a:avLst/>
          </a:prstGeom>
          <a:solidFill>
            <a:srgbClr val="151F46"/>
          </a:solidFill>
          <a:ln>
            <a:solidFill>
              <a:srgbClr val="151F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Arrow: Right 37">
            <a:extLst>
              <a:ext uri="{FF2B5EF4-FFF2-40B4-BE49-F238E27FC236}">
                <a16:creationId xmlns:a16="http://schemas.microsoft.com/office/drawing/2014/main" id="{C7AF2842-2F65-4B4D-9D17-A4060FA77386}"/>
              </a:ext>
            </a:extLst>
          </p:cNvPr>
          <p:cNvSpPr/>
          <p:nvPr/>
        </p:nvSpPr>
        <p:spPr>
          <a:xfrm>
            <a:off x="3149586" y="4378716"/>
            <a:ext cx="1142289" cy="95059"/>
          </a:xfrm>
          <a:prstGeom prst="rightArrow">
            <a:avLst/>
          </a:prstGeom>
          <a:solidFill>
            <a:srgbClr val="151F46"/>
          </a:solidFill>
          <a:ln>
            <a:solidFill>
              <a:srgbClr val="151F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9" name="Arrow: Right 38">
            <a:extLst>
              <a:ext uri="{FF2B5EF4-FFF2-40B4-BE49-F238E27FC236}">
                <a16:creationId xmlns:a16="http://schemas.microsoft.com/office/drawing/2014/main" id="{C2912287-8A51-46FC-BAAF-D227C72A0A05}"/>
              </a:ext>
            </a:extLst>
          </p:cNvPr>
          <p:cNvSpPr/>
          <p:nvPr/>
        </p:nvSpPr>
        <p:spPr>
          <a:xfrm>
            <a:off x="6509406" y="4376163"/>
            <a:ext cx="1142289" cy="95059"/>
          </a:xfrm>
          <a:prstGeom prst="rightArrow">
            <a:avLst/>
          </a:prstGeom>
          <a:solidFill>
            <a:srgbClr val="151F46"/>
          </a:solidFill>
          <a:ln>
            <a:solidFill>
              <a:srgbClr val="151F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TextBox 39">
            <a:extLst>
              <a:ext uri="{FF2B5EF4-FFF2-40B4-BE49-F238E27FC236}">
                <a16:creationId xmlns:a16="http://schemas.microsoft.com/office/drawing/2014/main" id="{AE6833CE-8BAA-4B05-96EA-78D89A8D0C03}"/>
              </a:ext>
            </a:extLst>
          </p:cNvPr>
          <p:cNvSpPr txBox="1"/>
          <p:nvPr/>
        </p:nvSpPr>
        <p:spPr>
          <a:xfrm>
            <a:off x="7844235" y="4250798"/>
            <a:ext cx="1299765" cy="307777"/>
          </a:xfrm>
          <a:prstGeom prst="rect">
            <a:avLst/>
          </a:prstGeom>
          <a:noFill/>
        </p:spPr>
        <p:txBody>
          <a:bodyPr wrap="square" rtlCol="0">
            <a:spAutoFit/>
          </a:bodyPr>
          <a:lstStyle/>
          <a:p>
            <a:r>
              <a:rPr lang="en-US">
                <a:solidFill>
                  <a:srgbClr val="151F46"/>
                </a:solidFill>
                <a:latin typeface="Oswald" panose="020B0604020202020204" charset="0"/>
              </a:rPr>
              <a:t>Arrives On Time</a:t>
            </a:r>
          </a:p>
        </p:txBody>
      </p:sp>
      <p:sp>
        <p:nvSpPr>
          <p:cNvPr id="41" name="Arrow: Right 40">
            <a:extLst>
              <a:ext uri="{FF2B5EF4-FFF2-40B4-BE49-F238E27FC236}">
                <a16:creationId xmlns:a16="http://schemas.microsoft.com/office/drawing/2014/main" id="{BEE26775-B013-48B5-A978-6468B6B702D6}"/>
              </a:ext>
            </a:extLst>
          </p:cNvPr>
          <p:cNvSpPr/>
          <p:nvPr/>
        </p:nvSpPr>
        <p:spPr>
          <a:xfrm>
            <a:off x="6509406" y="3606699"/>
            <a:ext cx="1142289" cy="95059"/>
          </a:xfrm>
          <a:prstGeom prst="rightArrow">
            <a:avLst/>
          </a:prstGeom>
          <a:solidFill>
            <a:srgbClr val="151F46"/>
          </a:solidFill>
          <a:ln>
            <a:solidFill>
              <a:srgbClr val="151F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2" name="Arrow: Right 41">
            <a:extLst>
              <a:ext uri="{FF2B5EF4-FFF2-40B4-BE49-F238E27FC236}">
                <a16:creationId xmlns:a16="http://schemas.microsoft.com/office/drawing/2014/main" id="{C9DAF2DF-9189-4D1E-8496-A2ACA73731B8}"/>
              </a:ext>
            </a:extLst>
          </p:cNvPr>
          <p:cNvSpPr/>
          <p:nvPr/>
        </p:nvSpPr>
        <p:spPr>
          <a:xfrm>
            <a:off x="3149586" y="3606701"/>
            <a:ext cx="1142289" cy="95059"/>
          </a:xfrm>
          <a:prstGeom prst="rightArrow">
            <a:avLst/>
          </a:prstGeom>
          <a:solidFill>
            <a:srgbClr val="151F46"/>
          </a:solidFill>
          <a:ln>
            <a:solidFill>
              <a:srgbClr val="151F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3" name="TextBox 42">
            <a:extLst>
              <a:ext uri="{FF2B5EF4-FFF2-40B4-BE49-F238E27FC236}">
                <a16:creationId xmlns:a16="http://schemas.microsoft.com/office/drawing/2014/main" id="{C4212E6A-9BBE-40A7-BA1B-64857007D108}"/>
              </a:ext>
            </a:extLst>
          </p:cNvPr>
          <p:cNvSpPr txBox="1"/>
          <p:nvPr/>
        </p:nvSpPr>
        <p:spPr>
          <a:xfrm>
            <a:off x="4292943" y="4269803"/>
            <a:ext cx="1965603" cy="307777"/>
          </a:xfrm>
          <a:prstGeom prst="rect">
            <a:avLst/>
          </a:prstGeom>
          <a:noFill/>
        </p:spPr>
        <p:txBody>
          <a:bodyPr wrap="none" rtlCol="0">
            <a:spAutoFit/>
          </a:bodyPr>
          <a:lstStyle/>
          <a:p>
            <a:r>
              <a:rPr lang="en-US">
                <a:solidFill>
                  <a:srgbClr val="151F46"/>
                </a:solidFill>
                <a:latin typeface="Oswald" panose="020B0604020202020204" charset="0"/>
              </a:rPr>
              <a:t>Increase speed to 90 mph</a:t>
            </a:r>
          </a:p>
        </p:txBody>
      </p:sp>
    </p:spTree>
    <p:extLst>
      <p:ext uri="{BB962C8B-B14F-4D97-AF65-F5344CB8AC3E}">
        <p14:creationId xmlns:p14="http://schemas.microsoft.com/office/powerpoint/2010/main" val="3120405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3" name="Google Shape;813;p35"/>
          <p:cNvSpPr txBox="1">
            <a:spLocks noGrp="1"/>
          </p:cNvSpPr>
          <p:nvPr>
            <p:ph type="title"/>
          </p:nvPr>
        </p:nvSpPr>
        <p:spPr>
          <a:xfrm>
            <a:off x="112888" y="511500"/>
            <a:ext cx="5836356" cy="682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i="0">
                <a:solidFill>
                  <a:srgbClr val="FECF00"/>
                </a:solidFill>
                <a:latin typeface="Oswald" panose="020B0604020202020204" charset="0"/>
              </a:rPr>
              <a:t>Academic Impact &amp; Recovery Time</a:t>
            </a:r>
            <a:endParaRPr i="0">
              <a:latin typeface="Oswald" panose="020B0604020202020204" charset="0"/>
            </a:endParaRPr>
          </a:p>
        </p:txBody>
      </p:sp>
      <p:graphicFrame>
        <p:nvGraphicFramePr>
          <p:cNvPr id="6" name="Table 2">
            <a:extLst>
              <a:ext uri="{FF2B5EF4-FFF2-40B4-BE49-F238E27FC236}">
                <a16:creationId xmlns:a16="http://schemas.microsoft.com/office/drawing/2014/main" id="{B00BF0D9-94AD-4DEB-B94B-62D21C38697F}"/>
              </a:ext>
            </a:extLst>
          </p:cNvPr>
          <p:cNvGraphicFramePr>
            <a:graphicFrameLocks noGrp="1"/>
          </p:cNvGraphicFramePr>
          <p:nvPr>
            <p:extLst>
              <p:ext uri="{D42A27DB-BD31-4B8C-83A1-F6EECF244321}">
                <p14:modId xmlns:p14="http://schemas.microsoft.com/office/powerpoint/2010/main" val="1995970361"/>
              </p:ext>
            </p:extLst>
          </p:nvPr>
        </p:nvGraphicFramePr>
        <p:xfrm>
          <a:off x="1524000" y="1830070"/>
          <a:ext cx="6095999" cy="1925320"/>
        </p:xfrm>
        <a:graphic>
          <a:graphicData uri="http://schemas.openxmlformats.org/drawingml/2006/table">
            <a:tbl>
              <a:tblPr firstRow="1" bandRow="1">
                <a:tableStyleId>{775DCB02-9BB8-47FD-8907-85C794F793BA}</a:tableStyleId>
              </a:tblPr>
              <a:tblGrid>
                <a:gridCol w="1482034">
                  <a:extLst>
                    <a:ext uri="{9D8B030D-6E8A-4147-A177-3AD203B41FA5}">
                      <a16:colId xmlns:a16="http://schemas.microsoft.com/office/drawing/2014/main" val="3400254240"/>
                    </a:ext>
                  </a:extLst>
                </a:gridCol>
                <a:gridCol w="2032000">
                  <a:extLst>
                    <a:ext uri="{9D8B030D-6E8A-4147-A177-3AD203B41FA5}">
                      <a16:colId xmlns:a16="http://schemas.microsoft.com/office/drawing/2014/main" val="443117063"/>
                    </a:ext>
                  </a:extLst>
                </a:gridCol>
                <a:gridCol w="2581965">
                  <a:extLst>
                    <a:ext uri="{9D8B030D-6E8A-4147-A177-3AD203B41FA5}">
                      <a16:colId xmlns:a16="http://schemas.microsoft.com/office/drawing/2014/main" val="109737235"/>
                    </a:ext>
                  </a:extLst>
                </a:gridCol>
              </a:tblGrid>
              <a:tr h="370840">
                <a:tc>
                  <a:txBody>
                    <a:bodyPr/>
                    <a:lstStyle/>
                    <a:p>
                      <a:pPr algn="ctr"/>
                      <a:r>
                        <a:rPr lang="en-US" sz="1800">
                          <a:latin typeface="Oswald" panose="020B0604020202020204" charset="0"/>
                        </a:rPr>
                        <a:t>Category</a:t>
                      </a:r>
                    </a:p>
                  </a:txBody>
                  <a:tcPr/>
                </a:tc>
                <a:tc>
                  <a:txBody>
                    <a:bodyPr/>
                    <a:lstStyle/>
                    <a:p>
                      <a:pPr algn="ctr"/>
                      <a:r>
                        <a:rPr lang="en-US" sz="1800">
                          <a:latin typeface="Oswald" panose="020B0604020202020204" charset="0"/>
                        </a:rPr>
                        <a:t>Recovery Time</a:t>
                      </a:r>
                    </a:p>
                  </a:txBody>
                  <a:tcPr/>
                </a:tc>
                <a:tc>
                  <a:txBody>
                    <a:bodyPr/>
                    <a:lstStyle/>
                    <a:p>
                      <a:pPr algn="ctr"/>
                      <a:r>
                        <a:rPr lang="en-US" sz="1800">
                          <a:latin typeface="Oswald" panose="020B0604020202020204" charset="0"/>
                        </a:rPr>
                        <a:t>Academic Supports</a:t>
                      </a:r>
                    </a:p>
                  </a:txBody>
                  <a:tcPr/>
                </a:tc>
                <a:extLst>
                  <a:ext uri="{0D108BD9-81ED-4DB2-BD59-A6C34878D82A}">
                    <a16:rowId xmlns:a16="http://schemas.microsoft.com/office/drawing/2014/main" val="2799280001"/>
                  </a:ext>
                </a:extLst>
              </a:tr>
              <a:tr h="370840">
                <a:tc>
                  <a:txBody>
                    <a:bodyPr/>
                    <a:lstStyle/>
                    <a:p>
                      <a:r>
                        <a:rPr lang="en-US">
                          <a:latin typeface="Oswald" panose="020B0604020202020204" charset="0"/>
                        </a:rPr>
                        <a:t>SIGNIFICANT</a:t>
                      </a:r>
                    </a:p>
                  </a:txBody>
                  <a:tcPr>
                    <a:solidFill>
                      <a:srgbClr val="FF0000"/>
                    </a:solidFill>
                  </a:tcPr>
                </a:tc>
                <a:tc>
                  <a:txBody>
                    <a:bodyPr/>
                    <a:lstStyle/>
                    <a:p>
                      <a:r>
                        <a:rPr lang="en-US">
                          <a:latin typeface="Oswald" panose="020B0604020202020204" charset="0"/>
                        </a:rPr>
                        <a:t> &gt; one school year</a:t>
                      </a:r>
                    </a:p>
                  </a:txBody>
                  <a:tcPr>
                    <a:solidFill>
                      <a:srgbClr val="FF0000"/>
                    </a:solidFill>
                  </a:tcPr>
                </a:tc>
                <a:tc>
                  <a:txBody>
                    <a:bodyPr/>
                    <a:lstStyle/>
                    <a:p>
                      <a:r>
                        <a:rPr lang="en-US">
                          <a:latin typeface="Oswald" panose="020B0604020202020204" charset="0"/>
                        </a:rPr>
                        <a:t>Requires supplemental academic supports</a:t>
                      </a:r>
                    </a:p>
                  </a:txBody>
                  <a:tcPr>
                    <a:solidFill>
                      <a:srgbClr val="FF0000"/>
                    </a:solidFill>
                  </a:tcPr>
                </a:tc>
                <a:extLst>
                  <a:ext uri="{0D108BD9-81ED-4DB2-BD59-A6C34878D82A}">
                    <a16:rowId xmlns:a16="http://schemas.microsoft.com/office/drawing/2014/main" val="1244619943"/>
                  </a:ext>
                </a:extLst>
              </a:tr>
              <a:tr h="370840">
                <a:tc>
                  <a:txBody>
                    <a:bodyPr/>
                    <a:lstStyle/>
                    <a:p>
                      <a:r>
                        <a:rPr lang="en-US">
                          <a:latin typeface="Oswald" panose="020B0604020202020204" charset="0"/>
                        </a:rPr>
                        <a:t>MODERATE</a:t>
                      </a:r>
                    </a:p>
                  </a:txBody>
                  <a:tcPr>
                    <a:solidFill>
                      <a:srgbClr val="F4B081"/>
                    </a:solidFill>
                  </a:tcPr>
                </a:tc>
                <a:tc>
                  <a:txBody>
                    <a:bodyPr/>
                    <a:lstStyle/>
                    <a:p>
                      <a:r>
                        <a:rPr lang="en-US">
                          <a:latin typeface="Oswald" panose="020B0604020202020204" charset="0"/>
                        </a:rPr>
                        <a:t>≤ one school year</a:t>
                      </a:r>
                    </a:p>
                  </a:txBody>
                  <a:tcPr>
                    <a:solidFill>
                      <a:srgbClr val="F4B081"/>
                    </a:solidFill>
                  </a:tcPr>
                </a:tc>
                <a:tc>
                  <a:txBody>
                    <a:bodyPr/>
                    <a:lstStyle/>
                    <a:p>
                      <a:r>
                        <a:rPr lang="en-US">
                          <a:latin typeface="Oswald" panose="020B0604020202020204" charset="0"/>
                        </a:rPr>
                        <a:t>Likely requires supplemental academic supports</a:t>
                      </a:r>
                    </a:p>
                  </a:txBody>
                  <a:tcPr>
                    <a:solidFill>
                      <a:srgbClr val="F4B081"/>
                    </a:solidFill>
                  </a:tcPr>
                </a:tc>
                <a:extLst>
                  <a:ext uri="{0D108BD9-81ED-4DB2-BD59-A6C34878D82A}">
                    <a16:rowId xmlns:a16="http://schemas.microsoft.com/office/drawing/2014/main" val="3090827559"/>
                  </a:ext>
                </a:extLst>
              </a:tr>
              <a:tr h="370840">
                <a:tc>
                  <a:txBody>
                    <a:bodyPr/>
                    <a:lstStyle/>
                    <a:p>
                      <a:r>
                        <a:rPr lang="en-US">
                          <a:latin typeface="Oswald" panose="020B0604020202020204" charset="0"/>
                        </a:rPr>
                        <a:t>MINOR/NO</a:t>
                      </a:r>
                    </a:p>
                  </a:txBody>
                  <a:tcPr>
                    <a:solidFill>
                      <a:srgbClr val="B3C6E7"/>
                    </a:solidFill>
                  </a:tcPr>
                </a:tc>
                <a:tc>
                  <a:txBody>
                    <a:bodyPr/>
                    <a:lstStyle/>
                    <a:p>
                      <a:r>
                        <a:rPr lang="en-US">
                          <a:latin typeface="Oswald" panose="020B0604020202020204" charset="0"/>
                        </a:rPr>
                        <a:t>minimal</a:t>
                      </a:r>
                    </a:p>
                  </a:txBody>
                  <a:tcPr>
                    <a:solidFill>
                      <a:srgbClr val="B3C6E7"/>
                    </a:solidFill>
                  </a:tcPr>
                </a:tc>
                <a:tc>
                  <a:txBody>
                    <a:bodyPr/>
                    <a:lstStyle/>
                    <a:p>
                      <a:r>
                        <a:rPr lang="en-US">
                          <a:latin typeface="Oswald" panose="020B0604020202020204" charset="0"/>
                        </a:rPr>
                        <a:t>Minimal, with minor deviations from general supports</a:t>
                      </a:r>
                    </a:p>
                  </a:txBody>
                  <a:tcPr>
                    <a:solidFill>
                      <a:srgbClr val="B3C6E7"/>
                    </a:solidFill>
                  </a:tcPr>
                </a:tc>
                <a:extLst>
                  <a:ext uri="{0D108BD9-81ED-4DB2-BD59-A6C34878D82A}">
                    <a16:rowId xmlns:a16="http://schemas.microsoft.com/office/drawing/2014/main" val="2814893578"/>
                  </a:ext>
                </a:extLst>
              </a:tr>
            </a:tbl>
          </a:graphicData>
        </a:graphic>
      </p:graphicFrame>
    </p:spTree>
    <p:extLst>
      <p:ext uri="{BB962C8B-B14F-4D97-AF65-F5344CB8AC3E}">
        <p14:creationId xmlns:p14="http://schemas.microsoft.com/office/powerpoint/2010/main" val="433098518"/>
      </p:ext>
    </p:extLst>
  </p:cSld>
  <p:clrMapOvr>
    <a:masterClrMapping/>
  </p:clrMapOvr>
</p:sld>
</file>

<file path=ppt/theme/theme1.xml><?xml version="1.0" encoding="utf-8"?>
<a:theme xmlns:a="http://schemas.openxmlformats.org/drawingml/2006/main" name="Regan template">
  <a:themeElements>
    <a:clrScheme name="Custom 347">
      <a:dk1>
        <a:srgbClr val="151E49"/>
      </a:dk1>
      <a:lt1>
        <a:srgbClr val="FFFFFF"/>
      </a:lt1>
      <a:dk2>
        <a:srgbClr val="2C345B"/>
      </a:dk2>
      <a:lt2>
        <a:srgbClr val="E7E8EC"/>
      </a:lt2>
      <a:accent1>
        <a:srgbClr val="FECF00"/>
      </a:accent1>
      <a:accent2>
        <a:srgbClr val="FEE77F"/>
      </a:accent2>
      <a:accent3>
        <a:srgbClr val="FEE266"/>
      </a:accent3>
      <a:accent4>
        <a:srgbClr val="151E49"/>
      </a:accent4>
      <a:accent5>
        <a:srgbClr val="D0D2DA"/>
      </a:accent5>
      <a:accent6>
        <a:srgbClr val="FECF00"/>
      </a:accent6>
      <a:hlink>
        <a:srgbClr val="151E4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1360</TotalTime>
  <Words>1982</Words>
  <Application>Microsoft Macintosh PowerPoint</Application>
  <PresentationFormat>On-screen Show (16:9)</PresentationFormat>
  <Paragraphs>247</Paragraphs>
  <Slides>46</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Bebas Neue</vt:lpstr>
      <vt:lpstr>Calibri</vt:lpstr>
      <vt:lpstr>Oswald</vt:lpstr>
      <vt:lpstr>Roboto</vt:lpstr>
      <vt:lpstr>Saira Semi Condensed</vt:lpstr>
      <vt:lpstr>Regan template</vt:lpstr>
      <vt:lpstr>Understanding Academic Impact</vt:lpstr>
      <vt:lpstr>Background</vt:lpstr>
      <vt:lpstr>Background</vt:lpstr>
      <vt:lpstr>Background</vt:lpstr>
      <vt:lpstr>Background</vt:lpstr>
      <vt:lpstr>What is Academic Impact?</vt:lpstr>
      <vt:lpstr>What is Recovery Time?</vt:lpstr>
      <vt:lpstr>Academic Impact &amp; Recovery Time</vt:lpstr>
      <vt:lpstr>Academic Impact &amp; Recovery Time</vt:lpstr>
      <vt:lpstr>The Findings</vt:lpstr>
      <vt:lpstr>Who was Impacted?</vt:lpstr>
      <vt:lpstr>What Content Areas Felt Impact?</vt:lpstr>
      <vt:lpstr>How Much Impact was Experienced?</vt:lpstr>
      <vt:lpstr>Specific Areas of Concern</vt:lpstr>
      <vt:lpstr>Specific Areas of Concern</vt:lpstr>
      <vt:lpstr>The Response</vt:lpstr>
      <vt:lpstr>Response to Academic Impact</vt:lpstr>
      <vt:lpstr>Understanding Data</vt:lpstr>
      <vt:lpstr>Understanding Data</vt:lpstr>
      <vt:lpstr>Understanding Data</vt:lpstr>
      <vt:lpstr>Understanding Data</vt:lpstr>
      <vt:lpstr>Understanding Data</vt:lpstr>
      <vt:lpstr>Understanding Data</vt:lpstr>
      <vt:lpstr>Understanding Data</vt:lpstr>
      <vt:lpstr>Using Data</vt:lpstr>
      <vt:lpstr>Using Data</vt:lpstr>
      <vt:lpstr>Standards in Essential Need of Support (SENS)</vt:lpstr>
      <vt:lpstr>How Schools Can Use SENS</vt:lpstr>
      <vt:lpstr>IDOE's SENS Identification Process</vt:lpstr>
      <vt:lpstr>Learning Lab (add slides from SBOE)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EARLY LITERACY PRIORITIES DEFINED</vt:lpstr>
      <vt:lpstr>Stem PRIORITIES DEFINED</vt:lpstr>
      <vt:lpstr>WHAT DOES IMPLEMENTATION LOOK LIKE?</vt:lpstr>
      <vt:lpstr>Why Coaching is key</vt:lpstr>
      <vt:lpstr>NEXT STEPS: Coaching Recruitment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Academic Impact</dc:title>
  <dc:creator>Paino, Maggie</dc:creator>
  <cp:lastModifiedBy>Damian Betebenner</cp:lastModifiedBy>
  <cp:revision>118</cp:revision>
  <dcterms:modified xsi:type="dcterms:W3CDTF">2022-04-22T14:31:26Z</dcterms:modified>
</cp:coreProperties>
</file>